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xml" ContentType="application/vnd.openxmlformats-officedocument.presentationml.tags+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337" r:id="rId2"/>
    <p:sldId id="357" r:id="rId3"/>
    <p:sldId id="450" r:id="rId4"/>
    <p:sldId id="448" r:id="rId5"/>
    <p:sldId id="449" r:id="rId6"/>
    <p:sldId id="456" r:id="rId7"/>
    <p:sldId id="451" r:id="rId8"/>
    <p:sldId id="452" r:id="rId9"/>
    <p:sldId id="454" r:id="rId10"/>
    <p:sldId id="457" r:id="rId11"/>
    <p:sldId id="458" r:id="rId12"/>
    <p:sldId id="461" r:id="rId13"/>
    <p:sldId id="460" r:id="rId14"/>
    <p:sldId id="462" r:id="rId15"/>
    <p:sldId id="459" r:id="rId16"/>
    <p:sldId id="453" r:id="rId17"/>
    <p:sldId id="463" r:id="rId18"/>
    <p:sldId id="464" r:id="rId19"/>
    <p:sldId id="466" r:id="rId20"/>
    <p:sldId id="467" r:id="rId21"/>
    <p:sldId id="468" r:id="rId22"/>
    <p:sldId id="471" r:id="rId23"/>
    <p:sldId id="470" r:id="rId24"/>
    <p:sldId id="465" r:id="rId25"/>
    <p:sldId id="472" r:id="rId26"/>
    <p:sldId id="310" r:id="rId27"/>
    <p:sldId id="473" r:id="rId28"/>
    <p:sldId id="37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j624" initials="f" lastIdx="1" clrIdx="0">
    <p:extLst>
      <p:ext uri="{19B8F6BF-5375-455C-9EA6-DF929625EA0E}">
        <p15:presenceInfo xmlns:p15="http://schemas.microsoft.com/office/powerpoint/2012/main" userId="S::fj624@5bgr.a1p.me::102d56ce-fe4a-43c2-986f-a242369ac3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ED7D31"/>
    <a:srgbClr val="941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07" autoAdjust="0"/>
    <p:restoredTop sz="75870" autoAdjust="0"/>
  </p:normalViewPr>
  <p:slideViewPr>
    <p:cSldViewPr snapToGrid="0">
      <p:cViewPr varScale="1">
        <p:scale>
          <a:sx n="113" d="100"/>
          <a:sy n="113" d="100"/>
        </p:scale>
        <p:origin x="1192" y="184"/>
      </p:cViewPr>
      <p:guideLst>
        <p:guide orient="horz" pos="2160"/>
        <p:guide pos="3840"/>
      </p:guideLst>
    </p:cSldViewPr>
  </p:slideViewPr>
  <p:outlineViewPr>
    <p:cViewPr>
      <p:scale>
        <a:sx n="33" d="100"/>
        <a:sy n="33" d="100"/>
      </p:scale>
      <p:origin x="0" y="-2960"/>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_rels/data6.xml.rels><?xml version="1.0" encoding="UTF-8" standalone="yes"?>
<Relationships xmlns="http://schemas.openxmlformats.org/package/2006/relationships"><Relationship Id="rId1" Type="http://schemas.openxmlformats.org/officeDocument/2006/relationships/image" Target="../media/image210.png"/></Relationships>
</file>

<file path=ppt/diagrams/_rels/data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image" Target="../media/image250.png"/><Relationship Id="rId4" Type="http://schemas.openxmlformats.org/officeDocument/2006/relationships/image" Target="../media/image2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4D77D-BBA7-4A5B-B2A1-0A576F156E8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7B4A63D-E797-4ABE-9AAE-657E4DCF9221}">
      <dgm:prSet phldrT="[文本]" custT="1"/>
      <dgm:spPr>
        <a:solidFill>
          <a:srgbClr val="941F23"/>
        </a:solidFill>
      </dgm:spPr>
      <dgm:t>
        <a:bodyPr/>
        <a:lstStyle/>
        <a:p>
          <a:r>
            <a:rPr lang="en-US" altLang="zh-CN" sz="3600" b="1" dirty="0">
              <a:latin typeface="Helvetica" panose="020B0504020202030204" pitchFamily="34" charset="0"/>
              <a:ea typeface="Segoe UI Black" panose="020B0A02040204020203" pitchFamily="34" charset="0"/>
            </a:rPr>
            <a:t>01 Early</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control:</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300</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B.C.</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-1900s</a:t>
          </a:r>
          <a:endParaRPr lang="zh-CN" altLang="en-US" sz="3600" b="1" dirty="0">
            <a:latin typeface="Helvetica" panose="020B0504020202030204" pitchFamily="34" charset="0"/>
            <a:ea typeface="微软雅黑 Light" panose="020B0502040204020203" pitchFamily="34" charset="-122"/>
          </a:endParaRPr>
        </a:p>
      </dgm:t>
    </dgm:pt>
    <dgm:pt modelId="{C58ABB76-A18E-4318-98F3-BDC2DD082CC4}" type="parTrans" cxnId="{440F54DE-0025-484F-A084-4B7015893E17}">
      <dgm:prSet/>
      <dgm:spPr/>
      <dgm:t>
        <a:bodyPr/>
        <a:lstStyle/>
        <a:p>
          <a:endParaRPr lang="zh-CN" altLang="en-US"/>
        </a:p>
      </dgm:t>
    </dgm:pt>
    <dgm:pt modelId="{895D4C6D-63FB-497C-A343-D6713CEBCB67}" type="sibTrans" cxnId="{440F54DE-0025-484F-A084-4B7015893E17}">
      <dgm:prSet/>
      <dgm:spPr/>
      <dgm:t>
        <a:bodyPr/>
        <a:lstStyle/>
        <a:p>
          <a:endParaRPr lang="zh-CN" altLang="en-US"/>
        </a:p>
      </dgm:t>
    </dgm:pt>
    <dgm:pt modelId="{0E29DE80-5083-488C-B98A-8B05E71009C6}">
      <dgm:prSet phldrT="[文本]" custT="1"/>
      <dgm:spPr>
        <a:solidFill>
          <a:srgbClr val="941F23"/>
        </a:solidFill>
      </dgm:spPr>
      <dgm:t>
        <a:bodyPr/>
        <a:lstStyle/>
        <a:p>
          <a:r>
            <a:rPr lang="en-US" altLang="zh-CN" sz="3600" b="1" dirty="0">
              <a:latin typeface="Helvetica" panose="020B0504020202030204" pitchFamily="34" charset="0"/>
              <a:ea typeface="Segoe UI Black" panose="020B0A02040204020203" pitchFamily="34" charset="0"/>
            </a:rPr>
            <a:t>02 Classical</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control</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1900s-1960s</a:t>
          </a:r>
          <a:endParaRPr lang="zh-CN" altLang="en-US" sz="3600" b="1" dirty="0">
            <a:latin typeface="Helvetica" panose="020B0504020202030204" pitchFamily="34" charset="0"/>
            <a:ea typeface="微软雅黑 Light" panose="020B0502040204020203" pitchFamily="34" charset="-122"/>
          </a:endParaRPr>
        </a:p>
      </dgm:t>
    </dgm:pt>
    <dgm:pt modelId="{C3E00611-EA3D-4E08-81B7-36B39109377D}" type="parTrans" cxnId="{B8DD5317-421D-46BB-A85D-19FD67A9F07B}">
      <dgm:prSet/>
      <dgm:spPr/>
      <dgm:t>
        <a:bodyPr/>
        <a:lstStyle/>
        <a:p>
          <a:endParaRPr lang="zh-CN" altLang="en-US"/>
        </a:p>
      </dgm:t>
    </dgm:pt>
    <dgm:pt modelId="{005C501E-123F-4B0C-903A-4D7086D9935F}" type="sibTrans" cxnId="{B8DD5317-421D-46BB-A85D-19FD67A9F07B}">
      <dgm:prSet/>
      <dgm:spPr/>
      <dgm:t>
        <a:bodyPr/>
        <a:lstStyle/>
        <a:p>
          <a:endParaRPr lang="zh-CN" altLang="en-US"/>
        </a:p>
      </dgm:t>
    </dgm:pt>
    <dgm:pt modelId="{938DBC82-9AB7-465A-B290-3878E8D8D8C8}">
      <dgm:prSet phldrT="[文本]" custT="1"/>
      <dgm:spPr>
        <a:solidFill>
          <a:srgbClr val="941F23"/>
        </a:solidFill>
      </dgm:spPr>
      <dgm:t>
        <a:bodyPr/>
        <a:lstStyle/>
        <a:p>
          <a:r>
            <a:rPr lang="en-US" altLang="zh-CN" sz="3600" b="1" dirty="0">
              <a:latin typeface="Helvetica" panose="020B0504020202030204" pitchFamily="34" charset="0"/>
              <a:ea typeface="Segoe UI Black" panose="020B0A02040204020203" pitchFamily="34" charset="0"/>
            </a:rPr>
            <a:t>03 Modern</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control</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1960s-now?</a:t>
          </a:r>
          <a:endParaRPr lang="zh-CN" altLang="en-US" sz="3600" b="1" dirty="0">
            <a:latin typeface="Helvetica" panose="020B0504020202030204" pitchFamily="34" charset="0"/>
            <a:ea typeface="微软雅黑 Light" panose="020B0502040204020203" pitchFamily="34" charset="-122"/>
          </a:endParaRPr>
        </a:p>
      </dgm:t>
    </dgm:pt>
    <dgm:pt modelId="{3C0DD2E9-0FBE-47DF-BE8A-04C011D11165}" type="parTrans" cxnId="{5B70F541-A084-4D1A-AC19-ED5060C06583}">
      <dgm:prSet/>
      <dgm:spPr/>
      <dgm:t>
        <a:bodyPr/>
        <a:lstStyle/>
        <a:p>
          <a:endParaRPr lang="zh-CN" altLang="en-US"/>
        </a:p>
      </dgm:t>
    </dgm:pt>
    <dgm:pt modelId="{56349825-E9E4-403F-86D7-7224B9B443F9}" type="sibTrans" cxnId="{5B70F541-A084-4D1A-AC19-ED5060C06583}">
      <dgm:prSet/>
      <dgm:spPr/>
      <dgm:t>
        <a:bodyPr/>
        <a:lstStyle/>
        <a:p>
          <a:endParaRPr lang="zh-CN" altLang="en-US"/>
        </a:p>
      </dgm:t>
    </dgm:pt>
    <dgm:pt modelId="{4EC22ED0-C5C7-4046-8E36-CFE1AF221F6D}" type="pres">
      <dgm:prSet presAssocID="{2FF4D77D-BBA7-4A5B-B2A1-0A576F156E81}" presName="linear" presStyleCnt="0">
        <dgm:presLayoutVars>
          <dgm:dir/>
          <dgm:animLvl val="lvl"/>
          <dgm:resizeHandles val="exact"/>
        </dgm:presLayoutVars>
      </dgm:prSet>
      <dgm:spPr/>
    </dgm:pt>
    <dgm:pt modelId="{4BF86412-C571-4907-9029-653AB3D86A20}" type="pres">
      <dgm:prSet presAssocID="{57B4A63D-E797-4ABE-9AAE-657E4DCF9221}" presName="parentLin" presStyleCnt="0"/>
      <dgm:spPr/>
    </dgm:pt>
    <dgm:pt modelId="{3544EF82-1F4F-489E-AAF3-478559A32E1B}" type="pres">
      <dgm:prSet presAssocID="{57B4A63D-E797-4ABE-9AAE-657E4DCF9221}" presName="parentLeftMargin" presStyleLbl="node1" presStyleIdx="0" presStyleCnt="3"/>
      <dgm:spPr/>
    </dgm:pt>
    <dgm:pt modelId="{709824AB-9A9E-4A77-9173-53E9E1C5F08F}" type="pres">
      <dgm:prSet presAssocID="{57B4A63D-E797-4ABE-9AAE-657E4DCF9221}" presName="parentText" presStyleLbl="node1" presStyleIdx="0" presStyleCnt="3" custScaleX="128086">
        <dgm:presLayoutVars>
          <dgm:chMax val="0"/>
          <dgm:bulletEnabled val="1"/>
        </dgm:presLayoutVars>
      </dgm:prSet>
      <dgm:spPr/>
    </dgm:pt>
    <dgm:pt modelId="{55DA5868-5437-4D42-B657-A9A9167A0601}" type="pres">
      <dgm:prSet presAssocID="{57B4A63D-E797-4ABE-9AAE-657E4DCF9221}" presName="negativeSpace" presStyleCnt="0"/>
      <dgm:spPr/>
    </dgm:pt>
    <dgm:pt modelId="{BB319EFB-8821-4C24-AA19-A0D35B81C10F}" type="pres">
      <dgm:prSet presAssocID="{57B4A63D-E797-4ABE-9AAE-657E4DCF9221}" presName="childText" presStyleLbl="conFgAcc1" presStyleIdx="0" presStyleCnt="3">
        <dgm:presLayoutVars>
          <dgm:bulletEnabled val="1"/>
        </dgm:presLayoutVars>
      </dgm:prSet>
      <dgm:spPr>
        <a:ln>
          <a:solidFill>
            <a:schemeClr val="bg1">
              <a:lumMod val="50000"/>
            </a:schemeClr>
          </a:solidFill>
        </a:ln>
      </dgm:spPr>
    </dgm:pt>
    <dgm:pt modelId="{111B37B8-A156-4D5F-81B4-BF7BBE9BA9AD}" type="pres">
      <dgm:prSet presAssocID="{895D4C6D-63FB-497C-A343-D6713CEBCB67}" presName="spaceBetweenRectangles" presStyleCnt="0"/>
      <dgm:spPr/>
    </dgm:pt>
    <dgm:pt modelId="{885D8340-E84D-4736-B52D-5B1A671CD5DA}" type="pres">
      <dgm:prSet presAssocID="{0E29DE80-5083-488C-B98A-8B05E71009C6}" presName="parentLin" presStyleCnt="0"/>
      <dgm:spPr/>
    </dgm:pt>
    <dgm:pt modelId="{58E1E5D0-4F92-423E-B6D5-BCB248968682}" type="pres">
      <dgm:prSet presAssocID="{0E29DE80-5083-488C-B98A-8B05E71009C6}" presName="parentLeftMargin" presStyleLbl="node1" presStyleIdx="0" presStyleCnt="3"/>
      <dgm:spPr/>
    </dgm:pt>
    <dgm:pt modelId="{FBD4B202-06AD-4274-90C7-D3A55BAF3865}" type="pres">
      <dgm:prSet presAssocID="{0E29DE80-5083-488C-B98A-8B05E71009C6}" presName="parentText" presStyleLbl="node1" presStyleIdx="1" presStyleCnt="3" custScaleX="127838" custLinFactNeighborY="1729">
        <dgm:presLayoutVars>
          <dgm:chMax val="0"/>
          <dgm:bulletEnabled val="1"/>
        </dgm:presLayoutVars>
      </dgm:prSet>
      <dgm:spPr/>
    </dgm:pt>
    <dgm:pt modelId="{178DB93B-2885-425C-B89C-993480E3BFB7}" type="pres">
      <dgm:prSet presAssocID="{0E29DE80-5083-488C-B98A-8B05E71009C6}" presName="negativeSpace" presStyleCnt="0"/>
      <dgm:spPr/>
    </dgm:pt>
    <dgm:pt modelId="{87E81528-B044-4CA5-BD23-F01662C00EFD}" type="pres">
      <dgm:prSet presAssocID="{0E29DE80-5083-488C-B98A-8B05E71009C6}" presName="childText" presStyleLbl="conFgAcc1" presStyleIdx="1" presStyleCnt="3" custLinFactNeighborY="9450">
        <dgm:presLayoutVars>
          <dgm:bulletEnabled val="1"/>
        </dgm:presLayoutVars>
      </dgm:prSet>
      <dgm:spPr/>
    </dgm:pt>
    <dgm:pt modelId="{C1DB2CF5-ADEF-4FE5-A500-2870C16038B8}" type="pres">
      <dgm:prSet presAssocID="{005C501E-123F-4B0C-903A-4D7086D9935F}" presName="spaceBetweenRectangles" presStyleCnt="0"/>
      <dgm:spPr/>
    </dgm:pt>
    <dgm:pt modelId="{175F8041-B674-44F9-99EE-8095B60D2B2A}" type="pres">
      <dgm:prSet presAssocID="{938DBC82-9AB7-465A-B290-3878E8D8D8C8}" presName="parentLin" presStyleCnt="0"/>
      <dgm:spPr/>
    </dgm:pt>
    <dgm:pt modelId="{23F08D8A-9CBA-4AA7-8AF8-BBF5946C0F76}" type="pres">
      <dgm:prSet presAssocID="{938DBC82-9AB7-465A-B290-3878E8D8D8C8}" presName="parentLeftMargin" presStyleLbl="node1" presStyleIdx="1" presStyleCnt="3"/>
      <dgm:spPr/>
    </dgm:pt>
    <dgm:pt modelId="{ED48E922-F732-4948-BA36-E3B2718DDA2C}" type="pres">
      <dgm:prSet presAssocID="{938DBC82-9AB7-465A-B290-3878E8D8D8C8}" presName="parentText" presStyleLbl="node1" presStyleIdx="2" presStyleCnt="3" custScaleX="127838">
        <dgm:presLayoutVars>
          <dgm:chMax val="0"/>
          <dgm:bulletEnabled val="1"/>
        </dgm:presLayoutVars>
      </dgm:prSet>
      <dgm:spPr/>
    </dgm:pt>
    <dgm:pt modelId="{41EEF0D2-B587-408D-BA68-3930DFF05309}" type="pres">
      <dgm:prSet presAssocID="{938DBC82-9AB7-465A-B290-3878E8D8D8C8}" presName="negativeSpace" presStyleCnt="0"/>
      <dgm:spPr/>
    </dgm:pt>
    <dgm:pt modelId="{8B1CF24B-2AD4-472D-B0C1-8B8DABF98D23}" type="pres">
      <dgm:prSet presAssocID="{938DBC82-9AB7-465A-B290-3878E8D8D8C8}" presName="childText" presStyleLbl="conFgAcc1" presStyleIdx="2" presStyleCnt="3">
        <dgm:presLayoutVars>
          <dgm:bulletEnabled val="1"/>
        </dgm:presLayoutVars>
      </dgm:prSet>
      <dgm:spPr/>
    </dgm:pt>
  </dgm:ptLst>
  <dgm:cxnLst>
    <dgm:cxn modelId="{B8DD5317-421D-46BB-A85D-19FD67A9F07B}" srcId="{2FF4D77D-BBA7-4A5B-B2A1-0A576F156E81}" destId="{0E29DE80-5083-488C-B98A-8B05E71009C6}" srcOrd="1" destOrd="0" parTransId="{C3E00611-EA3D-4E08-81B7-36B39109377D}" sibTransId="{005C501E-123F-4B0C-903A-4D7086D9935F}"/>
    <dgm:cxn modelId="{3381F61D-1B3F-424A-9534-984E1889DFAC}" type="presOf" srcId="{57B4A63D-E797-4ABE-9AAE-657E4DCF9221}" destId="{3544EF82-1F4F-489E-AAF3-478559A32E1B}" srcOrd="0" destOrd="0" presId="urn:microsoft.com/office/officeart/2005/8/layout/list1"/>
    <dgm:cxn modelId="{5B70F541-A084-4D1A-AC19-ED5060C06583}" srcId="{2FF4D77D-BBA7-4A5B-B2A1-0A576F156E81}" destId="{938DBC82-9AB7-465A-B290-3878E8D8D8C8}" srcOrd="2" destOrd="0" parTransId="{3C0DD2E9-0FBE-47DF-BE8A-04C011D11165}" sibTransId="{56349825-E9E4-403F-86D7-7224B9B443F9}"/>
    <dgm:cxn modelId="{C405896D-5238-44C6-A493-E4A3D153CA73}" type="presOf" srcId="{57B4A63D-E797-4ABE-9AAE-657E4DCF9221}" destId="{709824AB-9A9E-4A77-9173-53E9E1C5F08F}" srcOrd="1" destOrd="0" presId="urn:microsoft.com/office/officeart/2005/8/layout/list1"/>
    <dgm:cxn modelId="{A23F056E-0874-4E09-A908-68B6D5D51B43}" type="presOf" srcId="{938DBC82-9AB7-465A-B290-3878E8D8D8C8}" destId="{ED48E922-F732-4948-BA36-E3B2718DDA2C}" srcOrd="1" destOrd="0" presId="urn:microsoft.com/office/officeart/2005/8/layout/list1"/>
    <dgm:cxn modelId="{F59EA48B-DBF5-42BF-937E-0F7C3289B233}" type="presOf" srcId="{938DBC82-9AB7-465A-B290-3878E8D8D8C8}" destId="{23F08D8A-9CBA-4AA7-8AF8-BBF5946C0F76}" srcOrd="0" destOrd="0" presId="urn:microsoft.com/office/officeart/2005/8/layout/list1"/>
    <dgm:cxn modelId="{D98ED7A4-1F29-4FBB-92BD-5337F5141F8F}" type="presOf" srcId="{2FF4D77D-BBA7-4A5B-B2A1-0A576F156E81}" destId="{4EC22ED0-C5C7-4046-8E36-CFE1AF221F6D}" srcOrd="0" destOrd="0" presId="urn:microsoft.com/office/officeart/2005/8/layout/list1"/>
    <dgm:cxn modelId="{00314ABB-9AD9-443C-9D2C-D9D71653B2EC}" type="presOf" srcId="{0E29DE80-5083-488C-B98A-8B05E71009C6}" destId="{FBD4B202-06AD-4274-90C7-D3A55BAF3865}" srcOrd="1" destOrd="0" presId="urn:microsoft.com/office/officeart/2005/8/layout/list1"/>
    <dgm:cxn modelId="{3E50CCCF-CF94-460A-958A-B2A064D7CFE5}" type="presOf" srcId="{0E29DE80-5083-488C-B98A-8B05E71009C6}" destId="{58E1E5D0-4F92-423E-B6D5-BCB248968682}" srcOrd="0" destOrd="0" presId="urn:microsoft.com/office/officeart/2005/8/layout/list1"/>
    <dgm:cxn modelId="{440F54DE-0025-484F-A084-4B7015893E17}" srcId="{2FF4D77D-BBA7-4A5B-B2A1-0A576F156E81}" destId="{57B4A63D-E797-4ABE-9AAE-657E4DCF9221}" srcOrd="0" destOrd="0" parTransId="{C58ABB76-A18E-4318-98F3-BDC2DD082CC4}" sibTransId="{895D4C6D-63FB-497C-A343-D6713CEBCB67}"/>
    <dgm:cxn modelId="{C6DBE123-7B99-4B55-84FB-96AD8A760884}" type="presParOf" srcId="{4EC22ED0-C5C7-4046-8E36-CFE1AF221F6D}" destId="{4BF86412-C571-4907-9029-653AB3D86A20}" srcOrd="0" destOrd="0" presId="urn:microsoft.com/office/officeart/2005/8/layout/list1"/>
    <dgm:cxn modelId="{C1894A26-A1E2-45C2-BFE6-3BDD7E264B82}" type="presParOf" srcId="{4BF86412-C571-4907-9029-653AB3D86A20}" destId="{3544EF82-1F4F-489E-AAF3-478559A32E1B}" srcOrd="0" destOrd="0" presId="urn:microsoft.com/office/officeart/2005/8/layout/list1"/>
    <dgm:cxn modelId="{E4F76A58-3555-457E-83C4-0242359E9FCC}" type="presParOf" srcId="{4BF86412-C571-4907-9029-653AB3D86A20}" destId="{709824AB-9A9E-4A77-9173-53E9E1C5F08F}" srcOrd="1" destOrd="0" presId="urn:microsoft.com/office/officeart/2005/8/layout/list1"/>
    <dgm:cxn modelId="{CEF85348-548C-4663-9481-596177519562}" type="presParOf" srcId="{4EC22ED0-C5C7-4046-8E36-CFE1AF221F6D}" destId="{55DA5868-5437-4D42-B657-A9A9167A0601}" srcOrd="1" destOrd="0" presId="urn:microsoft.com/office/officeart/2005/8/layout/list1"/>
    <dgm:cxn modelId="{E05AA2F7-6775-487E-AC93-F3C6EEFB08B8}" type="presParOf" srcId="{4EC22ED0-C5C7-4046-8E36-CFE1AF221F6D}" destId="{BB319EFB-8821-4C24-AA19-A0D35B81C10F}" srcOrd="2" destOrd="0" presId="urn:microsoft.com/office/officeart/2005/8/layout/list1"/>
    <dgm:cxn modelId="{63A0D74A-8C2A-4688-B602-132104965F03}" type="presParOf" srcId="{4EC22ED0-C5C7-4046-8E36-CFE1AF221F6D}" destId="{111B37B8-A156-4D5F-81B4-BF7BBE9BA9AD}" srcOrd="3" destOrd="0" presId="urn:microsoft.com/office/officeart/2005/8/layout/list1"/>
    <dgm:cxn modelId="{A5F0E359-49F2-47C3-9628-59D5482100D5}" type="presParOf" srcId="{4EC22ED0-C5C7-4046-8E36-CFE1AF221F6D}" destId="{885D8340-E84D-4736-B52D-5B1A671CD5DA}" srcOrd="4" destOrd="0" presId="urn:microsoft.com/office/officeart/2005/8/layout/list1"/>
    <dgm:cxn modelId="{B1E786F2-F832-4988-A142-4F7A42F72CF5}" type="presParOf" srcId="{885D8340-E84D-4736-B52D-5B1A671CD5DA}" destId="{58E1E5D0-4F92-423E-B6D5-BCB248968682}" srcOrd="0" destOrd="0" presId="urn:microsoft.com/office/officeart/2005/8/layout/list1"/>
    <dgm:cxn modelId="{0B85DE36-9B40-40F6-AF3A-A32060C09EDA}" type="presParOf" srcId="{885D8340-E84D-4736-B52D-5B1A671CD5DA}" destId="{FBD4B202-06AD-4274-90C7-D3A55BAF3865}" srcOrd="1" destOrd="0" presId="urn:microsoft.com/office/officeart/2005/8/layout/list1"/>
    <dgm:cxn modelId="{84E990E9-3FC0-48C8-87E0-C9D6E7227A16}" type="presParOf" srcId="{4EC22ED0-C5C7-4046-8E36-CFE1AF221F6D}" destId="{178DB93B-2885-425C-B89C-993480E3BFB7}" srcOrd="5" destOrd="0" presId="urn:microsoft.com/office/officeart/2005/8/layout/list1"/>
    <dgm:cxn modelId="{FA65C6F8-8B8F-4B62-8E6A-A1717F25F008}" type="presParOf" srcId="{4EC22ED0-C5C7-4046-8E36-CFE1AF221F6D}" destId="{87E81528-B044-4CA5-BD23-F01662C00EFD}" srcOrd="6" destOrd="0" presId="urn:microsoft.com/office/officeart/2005/8/layout/list1"/>
    <dgm:cxn modelId="{EB7976DD-DE67-4FEE-882E-93E3A152D050}" type="presParOf" srcId="{4EC22ED0-C5C7-4046-8E36-CFE1AF221F6D}" destId="{C1DB2CF5-ADEF-4FE5-A500-2870C16038B8}" srcOrd="7" destOrd="0" presId="urn:microsoft.com/office/officeart/2005/8/layout/list1"/>
    <dgm:cxn modelId="{4FD948C5-E7B2-4CDC-B76A-A6ECF173D27E}" type="presParOf" srcId="{4EC22ED0-C5C7-4046-8E36-CFE1AF221F6D}" destId="{175F8041-B674-44F9-99EE-8095B60D2B2A}" srcOrd="8" destOrd="0" presId="urn:microsoft.com/office/officeart/2005/8/layout/list1"/>
    <dgm:cxn modelId="{C7A6A13B-48EB-42DF-BBA4-6DE4CBE9013D}" type="presParOf" srcId="{175F8041-B674-44F9-99EE-8095B60D2B2A}" destId="{23F08D8A-9CBA-4AA7-8AF8-BBF5946C0F76}" srcOrd="0" destOrd="0" presId="urn:microsoft.com/office/officeart/2005/8/layout/list1"/>
    <dgm:cxn modelId="{A3EDBF65-D43E-44CE-B48C-BC8363F44B34}" type="presParOf" srcId="{175F8041-B674-44F9-99EE-8095B60D2B2A}" destId="{ED48E922-F732-4948-BA36-E3B2718DDA2C}" srcOrd="1" destOrd="0" presId="urn:microsoft.com/office/officeart/2005/8/layout/list1"/>
    <dgm:cxn modelId="{E73D22CD-F4F5-490F-93B1-231DE912825B}" type="presParOf" srcId="{4EC22ED0-C5C7-4046-8E36-CFE1AF221F6D}" destId="{41EEF0D2-B587-408D-BA68-3930DFF05309}" srcOrd="9" destOrd="0" presId="urn:microsoft.com/office/officeart/2005/8/layout/list1"/>
    <dgm:cxn modelId="{0FA370E9-08BD-4181-9A43-1ACB8A05573E}" type="presParOf" srcId="{4EC22ED0-C5C7-4046-8E36-CFE1AF221F6D}" destId="{8B1CF24B-2AD4-472D-B0C1-8B8DABF98D23}" srcOrd="10" destOrd="0" presId="urn:microsoft.com/office/officeart/2005/8/layout/list1"/>
  </dgm:cxnLst>
  <dgm:bg>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F4D77D-BBA7-4A5B-B2A1-0A576F156E8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7B4A63D-E797-4ABE-9AAE-657E4DCF9221}">
      <dgm:prSet phldrT="[文本]" custT="1"/>
      <dgm:spPr>
        <a:solidFill>
          <a:srgbClr val="941F23"/>
        </a:solidFill>
      </dgm:spPr>
      <dgm:t>
        <a:bodyPr/>
        <a:lstStyle/>
        <a:p>
          <a:r>
            <a:rPr lang="en-US" altLang="zh-CN" sz="3600" b="1" dirty="0">
              <a:solidFill>
                <a:schemeClr val="bg2">
                  <a:lumMod val="75000"/>
                </a:schemeClr>
              </a:solidFill>
              <a:latin typeface="Helvetica" panose="020B0504020202030204" pitchFamily="34" charset="0"/>
              <a:ea typeface="Segoe UI Black" panose="020B0A02040204020203" pitchFamily="34" charset="0"/>
            </a:rPr>
            <a:t>01 Early</a:t>
          </a:r>
          <a:r>
            <a:rPr lang="zh-CN" altLang="en-US" sz="3600" b="1"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dirty="0">
              <a:solidFill>
                <a:schemeClr val="bg2">
                  <a:lumMod val="75000"/>
                </a:schemeClr>
              </a:solidFill>
              <a:latin typeface="Helvetica" panose="020B0504020202030204" pitchFamily="34" charset="0"/>
              <a:ea typeface="Segoe UI Black" panose="020B0A02040204020203" pitchFamily="34" charset="0"/>
            </a:rPr>
            <a:t>control:</a:t>
          </a:r>
          <a:r>
            <a:rPr lang="zh-CN" altLang="en-US" sz="3600" b="1"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dirty="0">
              <a:solidFill>
                <a:schemeClr val="bg2">
                  <a:lumMod val="75000"/>
                </a:schemeClr>
              </a:solidFill>
              <a:latin typeface="Helvetica" panose="020B0504020202030204" pitchFamily="34" charset="0"/>
              <a:ea typeface="Segoe UI Black" panose="020B0A02040204020203" pitchFamily="34" charset="0"/>
            </a:rPr>
            <a:t>300</a:t>
          </a:r>
          <a:r>
            <a:rPr lang="zh-CN" altLang="en-US" sz="3600" b="1"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dirty="0">
              <a:solidFill>
                <a:schemeClr val="bg2">
                  <a:lumMod val="75000"/>
                </a:schemeClr>
              </a:solidFill>
              <a:latin typeface="Helvetica" panose="020B0504020202030204" pitchFamily="34" charset="0"/>
              <a:ea typeface="Segoe UI Black" panose="020B0A02040204020203" pitchFamily="34" charset="0"/>
            </a:rPr>
            <a:t>B.C.</a:t>
          </a:r>
          <a:r>
            <a:rPr lang="zh-CN" altLang="en-US" sz="3600" b="1"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dirty="0">
              <a:solidFill>
                <a:schemeClr val="bg2">
                  <a:lumMod val="75000"/>
                </a:schemeClr>
              </a:solidFill>
              <a:latin typeface="Helvetica" panose="020B0504020202030204" pitchFamily="34" charset="0"/>
              <a:ea typeface="Segoe UI Black" panose="020B0A02040204020203" pitchFamily="34" charset="0"/>
            </a:rPr>
            <a:t>-1900s</a:t>
          </a:r>
          <a:endParaRPr lang="zh-CN" altLang="en-US" sz="3600" b="1" dirty="0">
            <a:solidFill>
              <a:schemeClr val="bg2">
                <a:lumMod val="75000"/>
              </a:schemeClr>
            </a:solidFill>
            <a:latin typeface="Helvetica" panose="020B0504020202030204" pitchFamily="34" charset="0"/>
            <a:ea typeface="微软雅黑 Light" panose="020B0502040204020203" pitchFamily="34" charset="-122"/>
          </a:endParaRPr>
        </a:p>
      </dgm:t>
    </dgm:pt>
    <dgm:pt modelId="{C58ABB76-A18E-4318-98F3-BDC2DD082CC4}" type="parTrans" cxnId="{440F54DE-0025-484F-A084-4B7015893E17}">
      <dgm:prSet/>
      <dgm:spPr/>
      <dgm:t>
        <a:bodyPr/>
        <a:lstStyle/>
        <a:p>
          <a:endParaRPr lang="zh-CN" altLang="en-US"/>
        </a:p>
      </dgm:t>
    </dgm:pt>
    <dgm:pt modelId="{895D4C6D-63FB-497C-A343-D6713CEBCB67}" type="sibTrans" cxnId="{440F54DE-0025-484F-A084-4B7015893E17}">
      <dgm:prSet/>
      <dgm:spPr/>
      <dgm:t>
        <a:bodyPr/>
        <a:lstStyle/>
        <a:p>
          <a:endParaRPr lang="zh-CN" altLang="en-US"/>
        </a:p>
      </dgm:t>
    </dgm:pt>
    <dgm:pt modelId="{0E29DE80-5083-488C-B98A-8B05E71009C6}">
      <dgm:prSet phldrT="[文本]" custT="1"/>
      <dgm:spPr>
        <a:solidFill>
          <a:srgbClr val="941F23"/>
        </a:solidFill>
      </dgm:spPr>
      <dgm:t>
        <a:bodyPr/>
        <a:lstStyle/>
        <a:p>
          <a:r>
            <a:rPr lang="en-US" altLang="zh-CN" sz="3600" b="1" dirty="0">
              <a:solidFill>
                <a:schemeClr val="bg1">
                  <a:lumMod val="75000"/>
                </a:schemeClr>
              </a:solidFill>
              <a:latin typeface="Helvetica" panose="020B0504020202030204" pitchFamily="34" charset="0"/>
              <a:ea typeface="Segoe UI Black" panose="020B0A02040204020203" pitchFamily="34" charset="0"/>
            </a:rPr>
            <a:t>02 Classical</a:t>
          </a:r>
          <a:r>
            <a:rPr lang="zh-CN" altLang="en-US" sz="3600" b="1" dirty="0">
              <a:solidFill>
                <a:schemeClr val="bg1">
                  <a:lumMod val="75000"/>
                </a:schemeClr>
              </a:solidFill>
              <a:latin typeface="Helvetica" panose="020B0504020202030204" pitchFamily="34" charset="0"/>
              <a:ea typeface="Segoe UI Black" panose="020B0A02040204020203" pitchFamily="34" charset="0"/>
            </a:rPr>
            <a:t> </a:t>
          </a:r>
          <a:r>
            <a:rPr lang="en-US" altLang="zh-CN" sz="3600" b="1" dirty="0">
              <a:solidFill>
                <a:schemeClr val="bg1">
                  <a:lumMod val="75000"/>
                </a:schemeClr>
              </a:solidFill>
              <a:latin typeface="Helvetica" panose="020B0504020202030204" pitchFamily="34" charset="0"/>
              <a:ea typeface="Segoe UI Black" panose="020B0A02040204020203" pitchFamily="34" charset="0"/>
            </a:rPr>
            <a:t>control</a:t>
          </a:r>
          <a:r>
            <a:rPr lang="zh-CN" altLang="en-US" sz="3600" b="1" dirty="0">
              <a:solidFill>
                <a:schemeClr val="bg1">
                  <a:lumMod val="75000"/>
                </a:schemeClr>
              </a:solidFill>
              <a:latin typeface="Helvetica" panose="020B0504020202030204" pitchFamily="34" charset="0"/>
              <a:ea typeface="Segoe UI Black" panose="020B0A02040204020203" pitchFamily="34" charset="0"/>
            </a:rPr>
            <a:t> </a:t>
          </a:r>
          <a:r>
            <a:rPr lang="en-US" altLang="zh-CN" sz="3600" b="1" dirty="0">
              <a:solidFill>
                <a:schemeClr val="bg1">
                  <a:lumMod val="75000"/>
                </a:schemeClr>
              </a:solidFill>
              <a:latin typeface="Helvetica" panose="020B0504020202030204" pitchFamily="34" charset="0"/>
              <a:ea typeface="Segoe UI Black" panose="020B0A02040204020203" pitchFamily="34" charset="0"/>
            </a:rPr>
            <a:t>:</a:t>
          </a:r>
          <a:r>
            <a:rPr lang="zh-CN" altLang="en-US" sz="3600" b="1" dirty="0">
              <a:solidFill>
                <a:schemeClr val="bg1">
                  <a:lumMod val="75000"/>
                </a:schemeClr>
              </a:solidFill>
              <a:latin typeface="Helvetica" panose="020B0504020202030204" pitchFamily="34" charset="0"/>
              <a:ea typeface="Segoe UI Black" panose="020B0A02040204020203" pitchFamily="34" charset="0"/>
            </a:rPr>
            <a:t> </a:t>
          </a:r>
          <a:r>
            <a:rPr lang="en-US" altLang="zh-CN" sz="3600" b="1" dirty="0">
              <a:solidFill>
                <a:schemeClr val="bg1">
                  <a:lumMod val="75000"/>
                </a:schemeClr>
              </a:solidFill>
              <a:latin typeface="Helvetica" panose="020B0504020202030204" pitchFamily="34" charset="0"/>
              <a:ea typeface="Segoe UI Black" panose="020B0A02040204020203" pitchFamily="34" charset="0"/>
            </a:rPr>
            <a:t>1900s-1960s</a:t>
          </a:r>
          <a:endParaRPr lang="zh-CN" altLang="en-US" sz="3600" b="1" dirty="0">
            <a:solidFill>
              <a:schemeClr val="bg1">
                <a:lumMod val="75000"/>
              </a:schemeClr>
            </a:solidFill>
            <a:latin typeface="Helvetica" panose="020B0504020202030204" pitchFamily="34" charset="0"/>
            <a:ea typeface="微软雅黑 Light" panose="020B0502040204020203" pitchFamily="34" charset="-122"/>
          </a:endParaRPr>
        </a:p>
      </dgm:t>
    </dgm:pt>
    <dgm:pt modelId="{C3E00611-EA3D-4E08-81B7-36B39109377D}" type="parTrans" cxnId="{B8DD5317-421D-46BB-A85D-19FD67A9F07B}">
      <dgm:prSet/>
      <dgm:spPr/>
      <dgm:t>
        <a:bodyPr/>
        <a:lstStyle/>
        <a:p>
          <a:endParaRPr lang="zh-CN" altLang="en-US"/>
        </a:p>
      </dgm:t>
    </dgm:pt>
    <dgm:pt modelId="{005C501E-123F-4B0C-903A-4D7086D9935F}" type="sibTrans" cxnId="{B8DD5317-421D-46BB-A85D-19FD67A9F07B}">
      <dgm:prSet/>
      <dgm:spPr/>
      <dgm:t>
        <a:bodyPr/>
        <a:lstStyle/>
        <a:p>
          <a:endParaRPr lang="zh-CN" altLang="en-US"/>
        </a:p>
      </dgm:t>
    </dgm:pt>
    <dgm:pt modelId="{938DBC82-9AB7-465A-B290-3878E8D8D8C8}">
      <dgm:prSet phldrT="[文本]" custT="1"/>
      <dgm:spPr>
        <a:solidFill>
          <a:srgbClr val="941F23"/>
        </a:solidFill>
      </dgm:spPr>
      <dgm:t>
        <a:bodyPr/>
        <a:lstStyle/>
        <a:p>
          <a:r>
            <a:rPr lang="en-US" altLang="zh-CN" sz="3600" b="1" dirty="0">
              <a:solidFill>
                <a:schemeClr val="bg1"/>
              </a:solidFill>
              <a:latin typeface="Helvetica" panose="020B0504020202030204" pitchFamily="34" charset="0"/>
              <a:ea typeface="Segoe UI Black" panose="020B0A02040204020203" pitchFamily="34" charset="0"/>
            </a:rPr>
            <a:t>03 Modern</a:t>
          </a:r>
          <a:r>
            <a:rPr lang="zh-CN" altLang="en-US" sz="3600" b="1" dirty="0">
              <a:solidFill>
                <a:schemeClr val="bg1"/>
              </a:solidFill>
              <a:latin typeface="Helvetica" panose="020B0504020202030204" pitchFamily="34" charset="0"/>
              <a:ea typeface="Segoe UI Black" panose="020B0A02040204020203" pitchFamily="34" charset="0"/>
            </a:rPr>
            <a:t> </a:t>
          </a:r>
          <a:r>
            <a:rPr lang="en-US" altLang="zh-CN" sz="3600" b="1" dirty="0">
              <a:solidFill>
                <a:schemeClr val="bg1"/>
              </a:solidFill>
              <a:latin typeface="Helvetica" panose="020B0504020202030204" pitchFamily="34" charset="0"/>
              <a:ea typeface="Segoe UI Black" panose="020B0A02040204020203" pitchFamily="34" charset="0"/>
            </a:rPr>
            <a:t>control</a:t>
          </a:r>
          <a:r>
            <a:rPr lang="zh-CN" altLang="en-US" sz="3600" b="1" dirty="0">
              <a:solidFill>
                <a:schemeClr val="bg1"/>
              </a:solidFill>
              <a:latin typeface="Helvetica" panose="020B0504020202030204" pitchFamily="34" charset="0"/>
              <a:ea typeface="Segoe UI Black" panose="020B0A02040204020203" pitchFamily="34" charset="0"/>
            </a:rPr>
            <a:t> </a:t>
          </a:r>
          <a:r>
            <a:rPr lang="en-US" altLang="zh-CN" sz="3600" b="1" dirty="0">
              <a:solidFill>
                <a:schemeClr val="bg1"/>
              </a:solidFill>
              <a:latin typeface="Helvetica" panose="020B0504020202030204" pitchFamily="34" charset="0"/>
              <a:ea typeface="Segoe UI Black" panose="020B0A02040204020203" pitchFamily="34" charset="0"/>
            </a:rPr>
            <a:t>:</a:t>
          </a:r>
          <a:r>
            <a:rPr lang="zh-CN" altLang="en-US" sz="3600" b="1" dirty="0">
              <a:solidFill>
                <a:schemeClr val="bg1"/>
              </a:solidFill>
              <a:latin typeface="Helvetica" panose="020B0504020202030204" pitchFamily="34" charset="0"/>
              <a:ea typeface="Segoe UI Black" panose="020B0A02040204020203" pitchFamily="34" charset="0"/>
            </a:rPr>
            <a:t> </a:t>
          </a:r>
          <a:r>
            <a:rPr lang="en-US" altLang="zh-CN" sz="3600" b="1" dirty="0">
              <a:solidFill>
                <a:schemeClr val="bg1"/>
              </a:solidFill>
              <a:latin typeface="Helvetica" panose="020B0504020202030204" pitchFamily="34" charset="0"/>
              <a:ea typeface="Segoe UI Black" panose="020B0A02040204020203" pitchFamily="34" charset="0"/>
            </a:rPr>
            <a:t>1960s-now?</a:t>
          </a:r>
          <a:endParaRPr lang="zh-CN" altLang="en-US" sz="3600" b="1" dirty="0">
            <a:solidFill>
              <a:schemeClr val="bg1"/>
            </a:solidFill>
            <a:latin typeface="Helvetica" panose="020B0504020202030204" pitchFamily="34" charset="0"/>
            <a:ea typeface="微软雅黑 Light" panose="020B0502040204020203" pitchFamily="34" charset="-122"/>
          </a:endParaRPr>
        </a:p>
      </dgm:t>
    </dgm:pt>
    <dgm:pt modelId="{3C0DD2E9-0FBE-47DF-BE8A-04C011D11165}" type="parTrans" cxnId="{5B70F541-A084-4D1A-AC19-ED5060C06583}">
      <dgm:prSet/>
      <dgm:spPr/>
      <dgm:t>
        <a:bodyPr/>
        <a:lstStyle/>
        <a:p>
          <a:endParaRPr lang="zh-CN" altLang="en-US"/>
        </a:p>
      </dgm:t>
    </dgm:pt>
    <dgm:pt modelId="{56349825-E9E4-403F-86D7-7224B9B443F9}" type="sibTrans" cxnId="{5B70F541-A084-4D1A-AC19-ED5060C06583}">
      <dgm:prSet/>
      <dgm:spPr/>
      <dgm:t>
        <a:bodyPr/>
        <a:lstStyle/>
        <a:p>
          <a:endParaRPr lang="zh-CN" altLang="en-US"/>
        </a:p>
      </dgm:t>
    </dgm:pt>
    <dgm:pt modelId="{4EC22ED0-C5C7-4046-8E36-CFE1AF221F6D}" type="pres">
      <dgm:prSet presAssocID="{2FF4D77D-BBA7-4A5B-B2A1-0A576F156E81}" presName="linear" presStyleCnt="0">
        <dgm:presLayoutVars>
          <dgm:dir/>
          <dgm:animLvl val="lvl"/>
          <dgm:resizeHandles val="exact"/>
        </dgm:presLayoutVars>
      </dgm:prSet>
      <dgm:spPr/>
    </dgm:pt>
    <dgm:pt modelId="{4BF86412-C571-4907-9029-653AB3D86A20}" type="pres">
      <dgm:prSet presAssocID="{57B4A63D-E797-4ABE-9AAE-657E4DCF9221}" presName="parentLin" presStyleCnt="0"/>
      <dgm:spPr/>
    </dgm:pt>
    <dgm:pt modelId="{3544EF82-1F4F-489E-AAF3-478559A32E1B}" type="pres">
      <dgm:prSet presAssocID="{57B4A63D-E797-4ABE-9AAE-657E4DCF9221}" presName="parentLeftMargin" presStyleLbl="node1" presStyleIdx="0" presStyleCnt="3"/>
      <dgm:spPr/>
    </dgm:pt>
    <dgm:pt modelId="{709824AB-9A9E-4A77-9173-53E9E1C5F08F}" type="pres">
      <dgm:prSet presAssocID="{57B4A63D-E797-4ABE-9AAE-657E4DCF9221}" presName="parentText" presStyleLbl="node1" presStyleIdx="0" presStyleCnt="3" custScaleX="128086">
        <dgm:presLayoutVars>
          <dgm:chMax val="0"/>
          <dgm:bulletEnabled val="1"/>
        </dgm:presLayoutVars>
      </dgm:prSet>
      <dgm:spPr/>
    </dgm:pt>
    <dgm:pt modelId="{55DA5868-5437-4D42-B657-A9A9167A0601}" type="pres">
      <dgm:prSet presAssocID="{57B4A63D-E797-4ABE-9AAE-657E4DCF9221}" presName="negativeSpace" presStyleCnt="0"/>
      <dgm:spPr/>
    </dgm:pt>
    <dgm:pt modelId="{BB319EFB-8821-4C24-AA19-A0D35B81C10F}" type="pres">
      <dgm:prSet presAssocID="{57B4A63D-E797-4ABE-9AAE-657E4DCF9221}" presName="childText" presStyleLbl="conFgAcc1" presStyleIdx="0" presStyleCnt="3">
        <dgm:presLayoutVars>
          <dgm:bulletEnabled val="1"/>
        </dgm:presLayoutVars>
      </dgm:prSet>
      <dgm:spPr>
        <a:ln>
          <a:solidFill>
            <a:schemeClr val="bg1">
              <a:lumMod val="50000"/>
            </a:schemeClr>
          </a:solidFill>
        </a:ln>
      </dgm:spPr>
    </dgm:pt>
    <dgm:pt modelId="{111B37B8-A156-4D5F-81B4-BF7BBE9BA9AD}" type="pres">
      <dgm:prSet presAssocID="{895D4C6D-63FB-497C-A343-D6713CEBCB67}" presName="spaceBetweenRectangles" presStyleCnt="0"/>
      <dgm:spPr/>
    </dgm:pt>
    <dgm:pt modelId="{885D8340-E84D-4736-B52D-5B1A671CD5DA}" type="pres">
      <dgm:prSet presAssocID="{0E29DE80-5083-488C-B98A-8B05E71009C6}" presName="parentLin" presStyleCnt="0"/>
      <dgm:spPr/>
    </dgm:pt>
    <dgm:pt modelId="{58E1E5D0-4F92-423E-B6D5-BCB248968682}" type="pres">
      <dgm:prSet presAssocID="{0E29DE80-5083-488C-B98A-8B05E71009C6}" presName="parentLeftMargin" presStyleLbl="node1" presStyleIdx="0" presStyleCnt="3"/>
      <dgm:spPr/>
    </dgm:pt>
    <dgm:pt modelId="{FBD4B202-06AD-4274-90C7-D3A55BAF3865}" type="pres">
      <dgm:prSet presAssocID="{0E29DE80-5083-488C-B98A-8B05E71009C6}" presName="parentText" presStyleLbl="node1" presStyleIdx="1" presStyleCnt="3" custScaleX="127838" custLinFactNeighborY="1729">
        <dgm:presLayoutVars>
          <dgm:chMax val="0"/>
          <dgm:bulletEnabled val="1"/>
        </dgm:presLayoutVars>
      </dgm:prSet>
      <dgm:spPr/>
    </dgm:pt>
    <dgm:pt modelId="{178DB93B-2885-425C-B89C-993480E3BFB7}" type="pres">
      <dgm:prSet presAssocID="{0E29DE80-5083-488C-B98A-8B05E71009C6}" presName="negativeSpace" presStyleCnt="0"/>
      <dgm:spPr/>
    </dgm:pt>
    <dgm:pt modelId="{87E81528-B044-4CA5-BD23-F01662C00EFD}" type="pres">
      <dgm:prSet presAssocID="{0E29DE80-5083-488C-B98A-8B05E71009C6}" presName="childText" presStyleLbl="conFgAcc1" presStyleIdx="1" presStyleCnt="3" custLinFactNeighborY="9450">
        <dgm:presLayoutVars>
          <dgm:bulletEnabled val="1"/>
        </dgm:presLayoutVars>
      </dgm:prSet>
      <dgm:spPr/>
    </dgm:pt>
    <dgm:pt modelId="{C1DB2CF5-ADEF-4FE5-A500-2870C16038B8}" type="pres">
      <dgm:prSet presAssocID="{005C501E-123F-4B0C-903A-4D7086D9935F}" presName="spaceBetweenRectangles" presStyleCnt="0"/>
      <dgm:spPr/>
    </dgm:pt>
    <dgm:pt modelId="{175F8041-B674-44F9-99EE-8095B60D2B2A}" type="pres">
      <dgm:prSet presAssocID="{938DBC82-9AB7-465A-B290-3878E8D8D8C8}" presName="parentLin" presStyleCnt="0"/>
      <dgm:spPr/>
    </dgm:pt>
    <dgm:pt modelId="{23F08D8A-9CBA-4AA7-8AF8-BBF5946C0F76}" type="pres">
      <dgm:prSet presAssocID="{938DBC82-9AB7-465A-B290-3878E8D8D8C8}" presName="parentLeftMargin" presStyleLbl="node1" presStyleIdx="1" presStyleCnt="3"/>
      <dgm:spPr/>
    </dgm:pt>
    <dgm:pt modelId="{ED48E922-F732-4948-BA36-E3B2718DDA2C}" type="pres">
      <dgm:prSet presAssocID="{938DBC82-9AB7-465A-B290-3878E8D8D8C8}" presName="parentText" presStyleLbl="node1" presStyleIdx="2" presStyleCnt="3" custScaleX="127838">
        <dgm:presLayoutVars>
          <dgm:chMax val="0"/>
          <dgm:bulletEnabled val="1"/>
        </dgm:presLayoutVars>
      </dgm:prSet>
      <dgm:spPr/>
    </dgm:pt>
    <dgm:pt modelId="{41EEF0D2-B587-408D-BA68-3930DFF05309}" type="pres">
      <dgm:prSet presAssocID="{938DBC82-9AB7-465A-B290-3878E8D8D8C8}" presName="negativeSpace" presStyleCnt="0"/>
      <dgm:spPr/>
    </dgm:pt>
    <dgm:pt modelId="{8B1CF24B-2AD4-472D-B0C1-8B8DABF98D23}" type="pres">
      <dgm:prSet presAssocID="{938DBC82-9AB7-465A-B290-3878E8D8D8C8}" presName="childText" presStyleLbl="conFgAcc1" presStyleIdx="2" presStyleCnt="3">
        <dgm:presLayoutVars>
          <dgm:bulletEnabled val="1"/>
        </dgm:presLayoutVars>
      </dgm:prSet>
      <dgm:spPr/>
    </dgm:pt>
  </dgm:ptLst>
  <dgm:cxnLst>
    <dgm:cxn modelId="{B8DD5317-421D-46BB-A85D-19FD67A9F07B}" srcId="{2FF4D77D-BBA7-4A5B-B2A1-0A576F156E81}" destId="{0E29DE80-5083-488C-B98A-8B05E71009C6}" srcOrd="1" destOrd="0" parTransId="{C3E00611-EA3D-4E08-81B7-36B39109377D}" sibTransId="{005C501E-123F-4B0C-903A-4D7086D9935F}"/>
    <dgm:cxn modelId="{3381F61D-1B3F-424A-9534-984E1889DFAC}" type="presOf" srcId="{57B4A63D-E797-4ABE-9AAE-657E4DCF9221}" destId="{3544EF82-1F4F-489E-AAF3-478559A32E1B}" srcOrd="0" destOrd="0" presId="urn:microsoft.com/office/officeart/2005/8/layout/list1"/>
    <dgm:cxn modelId="{5B70F541-A084-4D1A-AC19-ED5060C06583}" srcId="{2FF4D77D-BBA7-4A5B-B2A1-0A576F156E81}" destId="{938DBC82-9AB7-465A-B290-3878E8D8D8C8}" srcOrd="2" destOrd="0" parTransId="{3C0DD2E9-0FBE-47DF-BE8A-04C011D11165}" sibTransId="{56349825-E9E4-403F-86D7-7224B9B443F9}"/>
    <dgm:cxn modelId="{C405896D-5238-44C6-A493-E4A3D153CA73}" type="presOf" srcId="{57B4A63D-E797-4ABE-9AAE-657E4DCF9221}" destId="{709824AB-9A9E-4A77-9173-53E9E1C5F08F}" srcOrd="1" destOrd="0" presId="urn:microsoft.com/office/officeart/2005/8/layout/list1"/>
    <dgm:cxn modelId="{A23F056E-0874-4E09-A908-68B6D5D51B43}" type="presOf" srcId="{938DBC82-9AB7-465A-B290-3878E8D8D8C8}" destId="{ED48E922-F732-4948-BA36-E3B2718DDA2C}" srcOrd="1" destOrd="0" presId="urn:microsoft.com/office/officeart/2005/8/layout/list1"/>
    <dgm:cxn modelId="{F59EA48B-DBF5-42BF-937E-0F7C3289B233}" type="presOf" srcId="{938DBC82-9AB7-465A-B290-3878E8D8D8C8}" destId="{23F08D8A-9CBA-4AA7-8AF8-BBF5946C0F76}" srcOrd="0" destOrd="0" presId="urn:microsoft.com/office/officeart/2005/8/layout/list1"/>
    <dgm:cxn modelId="{D98ED7A4-1F29-4FBB-92BD-5337F5141F8F}" type="presOf" srcId="{2FF4D77D-BBA7-4A5B-B2A1-0A576F156E81}" destId="{4EC22ED0-C5C7-4046-8E36-CFE1AF221F6D}" srcOrd="0" destOrd="0" presId="urn:microsoft.com/office/officeart/2005/8/layout/list1"/>
    <dgm:cxn modelId="{00314ABB-9AD9-443C-9D2C-D9D71653B2EC}" type="presOf" srcId="{0E29DE80-5083-488C-B98A-8B05E71009C6}" destId="{FBD4B202-06AD-4274-90C7-D3A55BAF3865}" srcOrd="1" destOrd="0" presId="urn:microsoft.com/office/officeart/2005/8/layout/list1"/>
    <dgm:cxn modelId="{3E50CCCF-CF94-460A-958A-B2A064D7CFE5}" type="presOf" srcId="{0E29DE80-5083-488C-B98A-8B05E71009C6}" destId="{58E1E5D0-4F92-423E-B6D5-BCB248968682}" srcOrd="0" destOrd="0" presId="urn:microsoft.com/office/officeart/2005/8/layout/list1"/>
    <dgm:cxn modelId="{440F54DE-0025-484F-A084-4B7015893E17}" srcId="{2FF4D77D-BBA7-4A5B-B2A1-0A576F156E81}" destId="{57B4A63D-E797-4ABE-9AAE-657E4DCF9221}" srcOrd="0" destOrd="0" parTransId="{C58ABB76-A18E-4318-98F3-BDC2DD082CC4}" sibTransId="{895D4C6D-63FB-497C-A343-D6713CEBCB67}"/>
    <dgm:cxn modelId="{C6DBE123-7B99-4B55-84FB-96AD8A760884}" type="presParOf" srcId="{4EC22ED0-C5C7-4046-8E36-CFE1AF221F6D}" destId="{4BF86412-C571-4907-9029-653AB3D86A20}" srcOrd="0" destOrd="0" presId="urn:microsoft.com/office/officeart/2005/8/layout/list1"/>
    <dgm:cxn modelId="{C1894A26-A1E2-45C2-BFE6-3BDD7E264B82}" type="presParOf" srcId="{4BF86412-C571-4907-9029-653AB3D86A20}" destId="{3544EF82-1F4F-489E-AAF3-478559A32E1B}" srcOrd="0" destOrd="0" presId="urn:microsoft.com/office/officeart/2005/8/layout/list1"/>
    <dgm:cxn modelId="{E4F76A58-3555-457E-83C4-0242359E9FCC}" type="presParOf" srcId="{4BF86412-C571-4907-9029-653AB3D86A20}" destId="{709824AB-9A9E-4A77-9173-53E9E1C5F08F}" srcOrd="1" destOrd="0" presId="urn:microsoft.com/office/officeart/2005/8/layout/list1"/>
    <dgm:cxn modelId="{CEF85348-548C-4663-9481-596177519562}" type="presParOf" srcId="{4EC22ED0-C5C7-4046-8E36-CFE1AF221F6D}" destId="{55DA5868-5437-4D42-B657-A9A9167A0601}" srcOrd="1" destOrd="0" presId="urn:microsoft.com/office/officeart/2005/8/layout/list1"/>
    <dgm:cxn modelId="{E05AA2F7-6775-487E-AC93-F3C6EEFB08B8}" type="presParOf" srcId="{4EC22ED0-C5C7-4046-8E36-CFE1AF221F6D}" destId="{BB319EFB-8821-4C24-AA19-A0D35B81C10F}" srcOrd="2" destOrd="0" presId="urn:microsoft.com/office/officeart/2005/8/layout/list1"/>
    <dgm:cxn modelId="{63A0D74A-8C2A-4688-B602-132104965F03}" type="presParOf" srcId="{4EC22ED0-C5C7-4046-8E36-CFE1AF221F6D}" destId="{111B37B8-A156-4D5F-81B4-BF7BBE9BA9AD}" srcOrd="3" destOrd="0" presId="urn:microsoft.com/office/officeart/2005/8/layout/list1"/>
    <dgm:cxn modelId="{A5F0E359-49F2-47C3-9628-59D5482100D5}" type="presParOf" srcId="{4EC22ED0-C5C7-4046-8E36-CFE1AF221F6D}" destId="{885D8340-E84D-4736-B52D-5B1A671CD5DA}" srcOrd="4" destOrd="0" presId="urn:microsoft.com/office/officeart/2005/8/layout/list1"/>
    <dgm:cxn modelId="{B1E786F2-F832-4988-A142-4F7A42F72CF5}" type="presParOf" srcId="{885D8340-E84D-4736-B52D-5B1A671CD5DA}" destId="{58E1E5D0-4F92-423E-B6D5-BCB248968682}" srcOrd="0" destOrd="0" presId="urn:microsoft.com/office/officeart/2005/8/layout/list1"/>
    <dgm:cxn modelId="{0B85DE36-9B40-40F6-AF3A-A32060C09EDA}" type="presParOf" srcId="{885D8340-E84D-4736-B52D-5B1A671CD5DA}" destId="{FBD4B202-06AD-4274-90C7-D3A55BAF3865}" srcOrd="1" destOrd="0" presId="urn:microsoft.com/office/officeart/2005/8/layout/list1"/>
    <dgm:cxn modelId="{84E990E9-3FC0-48C8-87E0-C9D6E7227A16}" type="presParOf" srcId="{4EC22ED0-C5C7-4046-8E36-CFE1AF221F6D}" destId="{178DB93B-2885-425C-B89C-993480E3BFB7}" srcOrd="5" destOrd="0" presId="urn:microsoft.com/office/officeart/2005/8/layout/list1"/>
    <dgm:cxn modelId="{FA65C6F8-8B8F-4B62-8E6A-A1717F25F008}" type="presParOf" srcId="{4EC22ED0-C5C7-4046-8E36-CFE1AF221F6D}" destId="{87E81528-B044-4CA5-BD23-F01662C00EFD}" srcOrd="6" destOrd="0" presId="urn:microsoft.com/office/officeart/2005/8/layout/list1"/>
    <dgm:cxn modelId="{EB7976DD-DE67-4FEE-882E-93E3A152D050}" type="presParOf" srcId="{4EC22ED0-C5C7-4046-8E36-CFE1AF221F6D}" destId="{C1DB2CF5-ADEF-4FE5-A500-2870C16038B8}" srcOrd="7" destOrd="0" presId="urn:microsoft.com/office/officeart/2005/8/layout/list1"/>
    <dgm:cxn modelId="{4FD948C5-E7B2-4CDC-B76A-A6ECF173D27E}" type="presParOf" srcId="{4EC22ED0-C5C7-4046-8E36-CFE1AF221F6D}" destId="{175F8041-B674-44F9-99EE-8095B60D2B2A}" srcOrd="8" destOrd="0" presId="urn:microsoft.com/office/officeart/2005/8/layout/list1"/>
    <dgm:cxn modelId="{C7A6A13B-48EB-42DF-BBA4-6DE4CBE9013D}" type="presParOf" srcId="{175F8041-B674-44F9-99EE-8095B60D2B2A}" destId="{23F08D8A-9CBA-4AA7-8AF8-BBF5946C0F76}" srcOrd="0" destOrd="0" presId="urn:microsoft.com/office/officeart/2005/8/layout/list1"/>
    <dgm:cxn modelId="{A3EDBF65-D43E-44CE-B48C-BC8363F44B34}" type="presParOf" srcId="{175F8041-B674-44F9-99EE-8095B60D2B2A}" destId="{ED48E922-F732-4948-BA36-E3B2718DDA2C}" srcOrd="1" destOrd="0" presId="urn:microsoft.com/office/officeart/2005/8/layout/list1"/>
    <dgm:cxn modelId="{E73D22CD-F4F5-490F-93B1-231DE912825B}" type="presParOf" srcId="{4EC22ED0-C5C7-4046-8E36-CFE1AF221F6D}" destId="{41EEF0D2-B587-408D-BA68-3930DFF05309}" srcOrd="9" destOrd="0" presId="urn:microsoft.com/office/officeart/2005/8/layout/list1"/>
    <dgm:cxn modelId="{0FA370E9-08BD-4181-9A43-1ACB8A05573E}" type="presParOf" srcId="{4EC22ED0-C5C7-4046-8E36-CFE1AF221F6D}" destId="{8B1CF24B-2AD4-472D-B0C1-8B8DABF98D23}" srcOrd="10" destOrd="0" presId="urn:microsoft.com/office/officeart/2005/8/layout/list1"/>
  </dgm:cxnLst>
  <dgm:bg>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4D77D-BBA7-4A5B-B2A1-0A576F156E8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7B4A63D-E797-4ABE-9AAE-657E4DCF9221}">
      <dgm:prSet phldrT="[文本]" custT="1"/>
      <dgm:spPr>
        <a:solidFill>
          <a:srgbClr val="941F23"/>
        </a:solidFill>
      </dgm:spPr>
      <dgm:t>
        <a:bodyPr/>
        <a:lstStyle/>
        <a:p>
          <a:r>
            <a:rPr lang="en-US" altLang="zh-CN" sz="3600" b="1" dirty="0">
              <a:latin typeface="Helvetica" panose="020B0504020202030204" pitchFamily="34" charset="0"/>
              <a:ea typeface="Segoe UI Black" panose="020B0A02040204020203" pitchFamily="34" charset="0"/>
            </a:rPr>
            <a:t>01 Early</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control:</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300</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B.C.</a:t>
          </a:r>
          <a:r>
            <a:rPr lang="zh-CN" altLang="en-US" sz="3600" b="1" dirty="0">
              <a:latin typeface="Helvetica" panose="020B0504020202030204" pitchFamily="34" charset="0"/>
              <a:ea typeface="Segoe UI Black" panose="020B0A02040204020203" pitchFamily="34" charset="0"/>
            </a:rPr>
            <a:t> </a:t>
          </a:r>
          <a:r>
            <a:rPr lang="en-US" altLang="zh-CN" sz="3600" b="1" dirty="0">
              <a:latin typeface="Helvetica" panose="020B0504020202030204" pitchFamily="34" charset="0"/>
              <a:ea typeface="Segoe UI Black" panose="020B0A02040204020203" pitchFamily="34" charset="0"/>
            </a:rPr>
            <a:t>-1900s</a:t>
          </a:r>
          <a:endParaRPr lang="zh-CN" altLang="en-US" sz="3600" b="1" dirty="0">
            <a:latin typeface="Helvetica" panose="020B0504020202030204" pitchFamily="34" charset="0"/>
            <a:ea typeface="微软雅黑 Light" panose="020B0502040204020203" pitchFamily="34" charset="-122"/>
          </a:endParaRPr>
        </a:p>
      </dgm:t>
    </dgm:pt>
    <dgm:pt modelId="{C58ABB76-A18E-4318-98F3-BDC2DD082CC4}" type="parTrans" cxnId="{440F54DE-0025-484F-A084-4B7015893E17}">
      <dgm:prSet/>
      <dgm:spPr/>
      <dgm:t>
        <a:bodyPr/>
        <a:lstStyle/>
        <a:p>
          <a:endParaRPr lang="zh-CN" altLang="en-US"/>
        </a:p>
      </dgm:t>
    </dgm:pt>
    <dgm:pt modelId="{895D4C6D-63FB-497C-A343-D6713CEBCB67}" type="sibTrans" cxnId="{440F54DE-0025-484F-A084-4B7015893E17}">
      <dgm:prSet/>
      <dgm:spPr/>
      <dgm:t>
        <a:bodyPr/>
        <a:lstStyle/>
        <a:p>
          <a:endParaRPr lang="zh-CN" altLang="en-US"/>
        </a:p>
      </dgm:t>
    </dgm:pt>
    <dgm:pt modelId="{0E29DE80-5083-488C-B98A-8B05E71009C6}">
      <dgm:prSet phldrT="[文本]" custT="1"/>
      <dgm:spPr>
        <a:solidFill>
          <a:srgbClr val="941F23"/>
        </a:solidFill>
      </dgm:spPr>
      <dgm:t>
        <a:bodyPr/>
        <a:lstStyle/>
        <a:p>
          <a:r>
            <a:rPr lang="en-US" altLang="zh-CN" sz="3600" b="1" dirty="0">
              <a:solidFill>
                <a:schemeClr val="bg2">
                  <a:lumMod val="50000"/>
                </a:schemeClr>
              </a:solidFill>
              <a:latin typeface="Helvetica" panose="020B0504020202030204" pitchFamily="34" charset="0"/>
              <a:ea typeface="Segoe UI Black" panose="020B0A02040204020203" pitchFamily="34" charset="0"/>
            </a:rPr>
            <a:t>02 Classical</a:t>
          </a:r>
          <a:r>
            <a:rPr lang="zh-CN" altLang="en-US" sz="3600" b="1"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dirty="0">
              <a:solidFill>
                <a:schemeClr val="bg2">
                  <a:lumMod val="50000"/>
                </a:schemeClr>
              </a:solidFill>
              <a:latin typeface="Helvetica" panose="020B0504020202030204" pitchFamily="34" charset="0"/>
              <a:ea typeface="Segoe UI Black" panose="020B0A02040204020203" pitchFamily="34" charset="0"/>
            </a:rPr>
            <a:t>control</a:t>
          </a:r>
          <a:r>
            <a:rPr lang="zh-CN" altLang="en-US" sz="3600" b="1"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dirty="0">
              <a:solidFill>
                <a:schemeClr val="bg2">
                  <a:lumMod val="50000"/>
                </a:schemeClr>
              </a:solidFill>
              <a:latin typeface="Helvetica" panose="020B0504020202030204" pitchFamily="34" charset="0"/>
              <a:ea typeface="Segoe UI Black" panose="020B0A02040204020203" pitchFamily="34" charset="0"/>
            </a:rPr>
            <a:t>:</a:t>
          </a:r>
          <a:r>
            <a:rPr lang="zh-CN" altLang="en-US" sz="3600" b="1"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dirty="0">
              <a:solidFill>
                <a:schemeClr val="bg2">
                  <a:lumMod val="50000"/>
                </a:schemeClr>
              </a:solidFill>
              <a:latin typeface="Helvetica" panose="020B0504020202030204" pitchFamily="34" charset="0"/>
              <a:ea typeface="Segoe UI Black" panose="020B0A02040204020203" pitchFamily="34" charset="0"/>
            </a:rPr>
            <a:t>1900s-1960s</a:t>
          </a:r>
          <a:endParaRPr lang="zh-CN" altLang="en-US" sz="3600" b="1" dirty="0">
            <a:solidFill>
              <a:schemeClr val="bg2">
                <a:lumMod val="50000"/>
              </a:schemeClr>
            </a:solidFill>
            <a:latin typeface="Helvetica" panose="020B0504020202030204" pitchFamily="34" charset="0"/>
            <a:ea typeface="微软雅黑 Light" panose="020B0502040204020203" pitchFamily="34" charset="-122"/>
          </a:endParaRPr>
        </a:p>
      </dgm:t>
    </dgm:pt>
    <dgm:pt modelId="{C3E00611-EA3D-4E08-81B7-36B39109377D}" type="parTrans" cxnId="{B8DD5317-421D-46BB-A85D-19FD67A9F07B}">
      <dgm:prSet/>
      <dgm:spPr/>
      <dgm:t>
        <a:bodyPr/>
        <a:lstStyle/>
        <a:p>
          <a:endParaRPr lang="zh-CN" altLang="en-US"/>
        </a:p>
      </dgm:t>
    </dgm:pt>
    <dgm:pt modelId="{005C501E-123F-4B0C-903A-4D7086D9935F}" type="sibTrans" cxnId="{B8DD5317-421D-46BB-A85D-19FD67A9F07B}">
      <dgm:prSet/>
      <dgm:spPr/>
      <dgm:t>
        <a:bodyPr/>
        <a:lstStyle/>
        <a:p>
          <a:endParaRPr lang="zh-CN" altLang="en-US"/>
        </a:p>
      </dgm:t>
    </dgm:pt>
    <dgm:pt modelId="{938DBC82-9AB7-465A-B290-3878E8D8D8C8}">
      <dgm:prSet phldrT="[文本]" custT="1"/>
      <dgm:spPr>
        <a:solidFill>
          <a:srgbClr val="941F23"/>
        </a:solidFill>
      </dgm:spPr>
      <dgm:t>
        <a:bodyPr/>
        <a:lstStyle/>
        <a:p>
          <a:r>
            <a:rPr lang="en-US" altLang="zh-CN" sz="3600" b="1" dirty="0">
              <a:solidFill>
                <a:schemeClr val="bg2">
                  <a:lumMod val="50000"/>
                </a:schemeClr>
              </a:solidFill>
              <a:latin typeface="Helvetica" panose="020B0504020202030204" pitchFamily="34" charset="0"/>
              <a:ea typeface="Segoe UI Black" panose="020B0A02040204020203" pitchFamily="34" charset="0"/>
            </a:rPr>
            <a:t>03 Modern</a:t>
          </a:r>
          <a:r>
            <a:rPr lang="zh-CN" altLang="en-US" sz="3600" b="1"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dirty="0">
              <a:solidFill>
                <a:schemeClr val="bg2">
                  <a:lumMod val="50000"/>
                </a:schemeClr>
              </a:solidFill>
              <a:latin typeface="Helvetica" panose="020B0504020202030204" pitchFamily="34" charset="0"/>
              <a:ea typeface="Segoe UI Black" panose="020B0A02040204020203" pitchFamily="34" charset="0"/>
            </a:rPr>
            <a:t>control</a:t>
          </a:r>
          <a:r>
            <a:rPr lang="zh-CN" altLang="en-US" sz="3600" b="1"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dirty="0">
              <a:solidFill>
                <a:schemeClr val="bg2">
                  <a:lumMod val="50000"/>
                </a:schemeClr>
              </a:solidFill>
              <a:latin typeface="Helvetica" panose="020B0504020202030204" pitchFamily="34" charset="0"/>
              <a:ea typeface="Segoe UI Black" panose="020B0A02040204020203" pitchFamily="34" charset="0"/>
            </a:rPr>
            <a:t>:</a:t>
          </a:r>
          <a:r>
            <a:rPr lang="zh-CN" altLang="en-US" sz="3600" b="1"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dirty="0">
              <a:solidFill>
                <a:schemeClr val="bg2">
                  <a:lumMod val="50000"/>
                </a:schemeClr>
              </a:solidFill>
              <a:latin typeface="Helvetica" panose="020B0504020202030204" pitchFamily="34" charset="0"/>
              <a:ea typeface="Segoe UI Black" panose="020B0A02040204020203" pitchFamily="34" charset="0"/>
            </a:rPr>
            <a:t>1960s-now?</a:t>
          </a:r>
          <a:endParaRPr lang="zh-CN" altLang="en-US" sz="3600" b="1" dirty="0">
            <a:solidFill>
              <a:schemeClr val="bg2">
                <a:lumMod val="50000"/>
              </a:schemeClr>
            </a:solidFill>
            <a:latin typeface="Helvetica" panose="020B0504020202030204" pitchFamily="34" charset="0"/>
            <a:ea typeface="微软雅黑 Light" panose="020B0502040204020203" pitchFamily="34" charset="-122"/>
          </a:endParaRPr>
        </a:p>
      </dgm:t>
    </dgm:pt>
    <dgm:pt modelId="{3C0DD2E9-0FBE-47DF-BE8A-04C011D11165}" type="parTrans" cxnId="{5B70F541-A084-4D1A-AC19-ED5060C06583}">
      <dgm:prSet/>
      <dgm:spPr/>
      <dgm:t>
        <a:bodyPr/>
        <a:lstStyle/>
        <a:p>
          <a:endParaRPr lang="zh-CN" altLang="en-US"/>
        </a:p>
      </dgm:t>
    </dgm:pt>
    <dgm:pt modelId="{56349825-E9E4-403F-86D7-7224B9B443F9}" type="sibTrans" cxnId="{5B70F541-A084-4D1A-AC19-ED5060C06583}">
      <dgm:prSet/>
      <dgm:spPr/>
      <dgm:t>
        <a:bodyPr/>
        <a:lstStyle/>
        <a:p>
          <a:endParaRPr lang="zh-CN" altLang="en-US"/>
        </a:p>
      </dgm:t>
    </dgm:pt>
    <dgm:pt modelId="{4EC22ED0-C5C7-4046-8E36-CFE1AF221F6D}" type="pres">
      <dgm:prSet presAssocID="{2FF4D77D-BBA7-4A5B-B2A1-0A576F156E81}" presName="linear" presStyleCnt="0">
        <dgm:presLayoutVars>
          <dgm:dir/>
          <dgm:animLvl val="lvl"/>
          <dgm:resizeHandles val="exact"/>
        </dgm:presLayoutVars>
      </dgm:prSet>
      <dgm:spPr/>
    </dgm:pt>
    <dgm:pt modelId="{4BF86412-C571-4907-9029-653AB3D86A20}" type="pres">
      <dgm:prSet presAssocID="{57B4A63D-E797-4ABE-9AAE-657E4DCF9221}" presName="parentLin" presStyleCnt="0"/>
      <dgm:spPr/>
    </dgm:pt>
    <dgm:pt modelId="{3544EF82-1F4F-489E-AAF3-478559A32E1B}" type="pres">
      <dgm:prSet presAssocID="{57B4A63D-E797-4ABE-9AAE-657E4DCF9221}" presName="parentLeftMargin" presStyleLbl="node1" presStyleIdx="0" presStyleCnt="3"/>
      <dgm:spPr/>
    </dgm:pt>
    <dgm:pt modelId="{709824AB-9A9E-4A77-9173-53E9E1C5F08F}" type="pres">
      <dgm:prSet presAssocID="{57B4A63D-E797-4ABE-9AAE-657E4DCF9221}" presName="parentText" presStyleLbl="node1" presStyleIdx="0" presStyleCnt="3" custScaleX="128086">
        <dgm:presLayoutVars>
          <dgm:chMax val="0"/>
          <dgm:bulletEnabled val="1"/>
        </dgm:presLayoutVars>
      </dgm:prSet>
      <dgm:spPr/>
    </dgm:pt>
    <dgm:pt modelId="{55DA5868-5437-4D42-B657-A9A9167A0601}" type="pres">
      <dgm:prSet presAssocID="{57B4A63D-E797-4ABE-9AAE-657E4DCF9221}" presName="negativeSpace" presStyleCnt="0"/>
      <dgm:spPr/>
    </dgm:pt>
    <dgm:pt modelId="{BB319EFB-8821-4C24-AA19-A0D35B81C10F}" type="pres">
      <dgm:prSet presAssocID="{57B4A63D-E797-4ABE-9AAE-657E4DCF9221}" presName="childText" presStyleLbl="conFgAcc1" presStyleIdx="0" presStyleCnt="3">
        <dgm:presLayoutVars>
          <dgm:bulletEnabled val="1"/>
        </dgm:presLayoutVars>
      </dgm:prSet>
      <dgm:spPr>
        <a:ln>
          <a:solidFill>
            <a:schemeClr val="bg1">
              <a:lumMod val="50000"/>
            </a:schemeClr>
          </a:solidFill>
        </a:ln>
      </dgm:spPr>
    </dgm:pt>
    <dgm:pt modelId="{111B37B8-A156-4D5F-81B4-BF7BBE9BA9AD}" type="pres">
      <dgm:prSet presAssocID="{895D4C6D-63FB-497C-A343-D6713CEBCB67}" presName="spaceBetweenRectangles" presStyleCnt="0"/>
      <dgm:spPr/>
    </dgm:pt>
    <dgm:pt modelId="{885D8340-E84D-4736-B52D-5B1A671CD5DA}" type="pres">
      <dgm:prSet presAssocID="{0E29DE80-5083-488C-B98A-8B05E71009C6}" presName="parentLin" presStyleCnt="0"/>
      <dgm:spPr/>
    </dgm:pt>
    <dgm:pt modelId="{58E1E5D0-4F92-423E-B6D5-BCB248968682}" type="pres">
      <dgm:prSet presAssocID="{0E29DE80-5083-488C-B98A-8B05E71009C6}" presName="parentLeftMargin" presStyleLbl="node1" presStyleIdx="0" presStyleCnt="3"/>
      <dgm:spPr/>
    </dgm:pt>
    <dgm:pt modelId="{FBD4B202-06AD-4274-90C7-D3A55BAF3865}" type="pres">
      <dgm:prSet presAssocID="{0E29DE80-5083-488C-B98A-8B05E71009C6}" presName="parentText" presStyleLbl="node1" presStyleIdx="1" presStyleCnt="3" custScaleX="127838" custLinFactNeighborY="1729">
        <dgm:presLayoutVars>
          <dgm:chMax val="0"/>
          <dgm:bulletEnabled val="1"/>
        </dgm:presLayoutVars>
      </dgm:prSet>
      <dgm:spPr/>
    </dgm:pt>
    <dgm:pt modelId="{178DB93B-2885-425C-B89C-993480E3BFB7}" type="pres">
      <dgm:prSet presAssocID="{0E29DE80-5083-488C-B98A-8B05E71009C6}" presName="negativeSpace" presStyleCnt="0"/>
      <dgm:spPr/>
    </dgm:pt>
    <dgm:pt modelId="{87E81528-B044-4CA5-BD23-F01662C00EFD}" type="pres">
      <dgm:prSet presAssocID="{0E29DE80-5083-488C-B98A-8B05E71009C6}" presName="childText" presStyleLbl="conFgAcc1" presStyleIdx="1" presStyleCnt="3" custLinFactNeighborY="9450">
        <dgm:presLayoutVars>
          <dgm:bulletEnabled val="1"/>
        </dgm:presLayoutVars>
      </dgm:prSet>
      <dgm:spPr/>
    </dgm:pt>
    <dgm:pt modelId="{C1DB2CF5-ADEF-4FE5-A500-2870C16038B8}" type="pres">
      <dgm:prSet presAssocID="{005C501E-123F-4B0C-903A-4D7086D9935F}" presName="spaceBetweenRectangles" presStyleCnt="0"/>
      <dgm:spPr/>
    </dgm:pt>
    <dgm:pt modelId="{175F8041-B674-44F9-99EE-8095B60D2B2A}" type="pres">
      <dgm:prSet presAssocID="{938DBC82-9AB7-465A-B290-3878E8D8D8C8}" presName="parentLin" presStyleCnt="0"/>
      <dgm:spPr/>
    </dgm:pt>
    <dgm:pt modelId="{23F08D8A-9CBA-4AA7-8AF8-BBF5946C0F76}" type="pres">
      <dgm:prSet presAssocID="{938DBC82-9AB7-465A-B290-3878E8D8D8C8}" presName="parentLeftMargin" presStyleLbl="node1" presStyleIdx="1" presStyleCnt="3"/>
      <dgm:spPr/>
    </dgm:pt>
    <dgm:pt modelId="{ED48E922-F732-4948-BA36-E3B2718DDA2C}" type="pres">
      <dgm:prSet presAssocID="{938DBC82-9AB7-465A-B290-3878E8D8D8C8}" presName="parentText" presStyleLbl="node1" presStyleIdx="2" presStyleCnt="3" custScaleX="127838">
        <dgm:presLayoutVars>
          <dgm:chMax val="0"/>
          <dgm:bulletEnabled val="1"/>
        </dgm:presLayoutVars>
      </dgm:prSet>
      <dgm:spPr/>
    </dgm:pt>
    <dgm:pt modelId="{41EEF0D2-B587-408D-BA68-3930DFF05309}" type="pres">
      <dgm:prSet presAssocID="{938DBC82-9AB7-465A-B290-3878E8D8D8C8}" presName="negativeSpace" presStyleCnt="0"/>
      <dgm:spPr/>
    </dgm:pt>
    <dgm:pt modelId="{8B1CF24B-2AD4-472D-B0C1-8B8DABF98D23}" type="pres">
      <dgm:prSet presAssocID="{938DBC82-9AB7-465A-B290-3878E8D8D8C8}" presName="childText" presStyleLbl="conFgAcc1" presStyleIdx="2" presStyleCnt="3">
        <dgm:presLayoutVars>
          <dgm:bulletEnabled val="1"/>
        </dgm:presLayoutVars>
      </dgm:prSet>
      <dgm:spPr/>
    </dgm:pt>
  </dgm:ptLst>
  <dgm:cxnLst>
    <dgm:cxn modelId="{B8DD5317-421D-46BB-A85D-19FD67A9F07B}" srcId="{2FF4D77D-BBA7-4A5B-B2A1-0A576F156E81}" destId="{0E29DE80-5083-488C-B98A-8B05E71009C6}" srcOrd="1" destOrd="0" parTransId="{C3E00611-EA3D-4E08-81B7-36B39109377D}" sibTransId="{005C501E-123F-4B0C-903A-4D7086D9935F}"/>
    <dgm:cxn modelId="{3381F61D-1B3F-424A-9534-984E1889DFAC}" type="presOf" srcId="{57B4A63D-E797-4ABE-9AAE-657E4DCF9221}" destId="{3544EF82-1F4F-489E-AAF3-478559A32E1B}" srcOrd="0" destOrd="0" presId="urn:microsoft.com/office/officeart/2005/8/layout/list1"/>
    <dgm:cxn modelId="{5B70F541-A084-4D1A-AC19-ED5060C06583}" srcId="{2FF4D77D-BBA7-4A5B-B2A1-0A576F156E81}" destId="{938DBC82-9AB7-465A-B290-3878E8D8D8C8}" srcOrd="2" destOrd="0" parTransId="{3C0DD2E9-0FBE-47DF-BE8A-04C011D11165}" sibTransId="{56349825-E9E4-403F-86D7-7224B9B443F9}"/>
    <dgm:cxn modelId="{C405896D-5238-44C6-A493-E4A3D153CA73}" type="presOf" srcId="{57B4A63D-E797-4ABE-9AAE-657E4DCF9221}" destId="{709824AB-9A9E-4A77-9173-53E9E1C5F08F}" srcOrd="1" destOrd="0" presId="urn:microsoft.com/office/officeart/2005/8/layout/list1"/>
    <dgm:cxn modelId="{A23F056E-0874-4E09-A908-68B6D5D51B43}" type="presOf" srcId="{938DBC82-9AB7-465A-B290-3878E8D8D8C8}" destId="{ED48E922-F732-4948-BA36-E3B2718DDA2C}" srcOrd="1" destOrd="0" presId="urn:microsoft.com/office/officeart/2005/8/layout/list1"/>
    <dgm:cxn modelId="{F59EA48B-DBF5-42BF-937E-0F7C3289B233}" type="presOf" srcId="{938DBC82-9AB7-465A-B290-3878E8D8D8C8}" destId="{23F08D8A-9CBA-4AA7-8AF8-BBF5946C0F76}" srcOrd="0" destOrd="0" presId="urn:microsoft.com/office/officeart/2005/8/layout/list1"/>
    <dgm:cxn modelId="{D98ED7A4-1F29-4FBB-92BD-5337F5141F8F}" type="presOf" srcId="{2FF4D77D-BBA7-4A5B-B2A1-0A576F156E81}" destId="{4EC22ED0-C5C7-4046-8E36-CFE1AF221F6D}" srcOrd="0" destOrd="0" presId="urn:microsoft.com/office/officeart/2005/8/layout/list1"/>
    <dgm:cxn modelId="{00314ABB-9AD9-443C-9D2C-D9D71653B2EC}" type="presOf" srcId="{0E29DE80-5083-488C-B98A-8B05E71009C6}" destId="{FBD4B202-06AD-4274-90C7-D3A55BAF3865}" srcOrd="1" destOrd="0" presId="urn:microsoft.com/office/officeart/2005/8/layout/list1"/>
    <dgm:cxn modelId="{3E50CCCF-CF94-460A-958A-B2A064D7CFE5}" type="presOf" srcId="{0E29DE80-5083-488C-B98A-8B05E71009C6}" destId="{58E1E5D0-4F92-423E-B6D5-BCB248968682}" srcOrd="0" destOrd="0" presId="urn:microsoft.com/office/officeart/2005/8/layout/list1"/>
    <dgm:cxn modelId="{440F54DE-0025-484F-A084-4B7015893E17}" srcId="{2FF4D77D-BBA7-4A5B-B2A1-0A576F156E81}" destId="{57B4A63D-E797-4ABE-9AAE-657E4DCF9221}" srcOrd="0" destOrd="0" parTransId="{C58ABB76-A18E-4318-98F3-BDC2DD082CC4}" sibTransId="{895D4C6D-63FB-497C-A343-D6713CEBCB67}"/>
    <dgm:cxn modelId="{C6DBE123-7B99-4B55-84FB-96AD8A760884}" type="presParOf" srcId="{4EC22ED0-C5C7-4046-8E36-CFE1AF221F6D}" destId="{4BF86412-C571-4907-9029-653AB3D86A20}" srcOrd="0" destOrd="0" presId="urn:microsoft.com/office/officeart/2005/8/layout/list1"/>
    <dgm:cxn modelId="{C1894A26-A1E2-45C2-BFE6-3BDD7E264B82}" type="presParOf" srcId="{4BF86412-C571-4907-9029-653AB3D86A20}" destId="{3544EF82-1F4F-489E-AAF3-478559A32E1B}" srcOrd="0" destOrd="0" presId="urn:microsoft.com/office/officeart/2005/8/layout/list1"/>
    <dgm:cxn modelId="{E4F76A58-3555-457E-83C4-0242359E9FCC}" type="presParOf" srcId="{4BF86412-C571-4907-9029-653AB3D86A20}" destId="{709824AB-9A9E-4A77-9173-53E9E1C5F08F}" srcOrd="1" destOrd="0" presId="urn:microsoft.com/office/officeart/2005/8/layout/list1"/>
    <dgm:cxn modelId="{CEF85348-548C-4663-9481-596177519562}" type="presParOf" srcId="{4EC22ED0-C5C7-4046-8E36-CFE1AF221F6D}" destId="{55DA5868-5437-4D42-B657-A9A9167A0601}" srcOrd="1" destOrd="0" presId="urn:microsoft.com/office/officeart/2005/8/layout/list1"/>
    <dgm:cxn modelId="{E05AA2F7-6775-487E-AC93-F3C6EEFB08B8}" type="presParOf" srcId="{4EC22ED0-C5C7-4046-8E36-CFE1AF221F6D}" destId="{BB319EFB-8821-4C24-AA19-A0D35B81C10F}" srcOrd="2" destOrd="0" presId="urn:microsoft.com/office/officeart/2005/8/layout/list1"/>
    <dgm:cxn modelId="{63A0D74A-8C2A-4688-B602-132104965F03}" type="presParOf" srcId="{4EC22ED0-C5C7-4046-8E36-CFE1AF221F6D}" destId="{111B37B8-A156-4D5F-81B4-BF7BBE9BA9AD}" srcOrd="3" destOrd="0" presId="urn:microsoft.com/office/officeart/2005/8/layout/list1"/>
    <dgm:cxn modelId="{A5F0E359-49F2-47C3-9628-59D5482100D5}" type="presParOf" srcId="{4EC22ED0-C5C7-4046-8E36-CFE1AF221F6D}" destId="{885D8340-E84D-4736-B52D-5B1A671CD5DA}" srcOrd="4" destOrd="0" presId="urn:microsoft.com/office/officeart/2005/8/layout/list1"/>
    <dgm:cxn modelId="{B1E786F2-F832-4988-A142-4F7A42F72CF5}" type="presParOf" srcId="{885D8340-E84D-4736-B52D-5B1A671CD5DA}" destId="{58E1E5D0-4F92-423E-B6D5-BCB248968682}" srcOrd="0" destOrd="0" presId="urn:microsoft.com/office/officeart/2005/8/layout/list1"/>
    <dgm:cxn modelId="{0B85DE36-9B40-40F6-AF3A-A32060C09EDA}" type="presParOf" srcId="{885D8340-E84D-4736-B52D-5B1A671CD5DA}" destId="{FBD4B202-06AD-4274-90C7-D3A55BAF3865}" srcOrd="1" destOrd="0" presId="urn:microsoft.com/office/officeart/2005/8/layout/list1"/>
    <dgm:cxn modelId="{84E990E9-3FC0-48C8-87E0-C9D6E7227A16}" type="presParOf" srcId="{4EC22ED0-C5C7-4046-8E36-CFE1AF221F6D}" destId="{178DB93B-2885-425C-B89C-993480E3BFB7}" srcOrd="5" destOrd="0" presId="urn:microsoft.com/office/officeart/2005/8/layout/list1"/>
    <dgm:cxn modelId="{FA65C6F8-8B8F-4B62-8E6A-A1717F25F008}" type="presParOf" srcId="{4EC22ED0-C5C7-4046-8E36-CFE1AF221F6D}" destId="{87E81528-B044-4CA5-BD23-F01662C00EFD}" srcOrd="6" destOrd="0" presId="urn:microsoft.com/office/officeart/2005/8/layout/list1"/>
    <dgm:cxn modelId="{EB7976DD-DE67-4FEE-882E-93E3A152D050}" type="presParOf" srcId="{4EC22ED0-C5C7-4046-8E36-CFE1AF221F6D}" destId="{C1DB2CF5-ADEF-4FE5-A500-2870C16038B8}" srcOrd="7" destOrd="0" presId="urn:microsoft.com/office/officeart/2005/8/layout/list1"/>
    <dgm:cxn modelId="{4FD948C5-E7B2-4CDC-B76A-A6ECF173D27E}" type="presParOf" srcId="{4EC22ED0-C5C7-4046-8E36-CFE1AF221F6D}" destId="{175F8041-B674-44F9-99EE-8095B60D2B2A}" srcOrd="8" destOrd="0" presId="urn:microsoft.com/office/officeart/2005/8/layout/list1"/>
    <dgm:cxn modelId="{C7A6A13B-48EB-42DF-BBA4-6DE4CBE9013D}" type="presParOf" srcId="{175F8041-B674-44F9-99EE-8095B60D2B2A}" destId="{23F08D8A-9CBA-4AA7-8AF8-BBF5946C0F76}" srcOrd="0" destOrd="0" presId="urn:microsoft.com/office/officeart/2005/8/layout/list1"/>
    <dgm:cxn modelId="{A3EDBF65-D43E-44CE-B48C-BC8363F44B34}" type="presParOf" srcId="{175F8041-B674-44F9-99EE-8095B60D2B2A}" destId="{ED48E922-F732-4948-BA36-E3B2718DDA2C}" srcOrd="1" destOrd="0" presId="urn:microsoft.com/office/officeart/2005/8/layout/list1"/>
    <dgm:cxn modelId="{E73D22CD-F4F5-490F-93B1-231DE912825B}" type="presParOf" srcId="{4EC22ED0-C5C7-4046-8E36-CFE1AF221F6D}" destId="{41EEF0D2-B587-408D-BA68-3930DFF05309}" srcOrd="9" destOrd="0" presId="urn:microsoft.com/office/officeart/2005/8/layout/list1"/>
    <dgm:cxn modelId="{0FA370E9-08BD-4181-9A43-1ACB8A05573E}" type="presParOf" srcId="{4EC22ED0-C5C7-4046-8E36-CFE1AF221F6D}" destId="{8B1CF24B-2AD4-472D-B0C1-8B8DABF98D23}" srcOrd="10" destOrd="0" presId="urn:microsoft.com/office/officeart/2005/8/layout/list1"/>
  </dgm:cxnLst>
  <dgm:bg>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A8372B-AB94-894B-8EB8-BAC0FBF11A47}"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zh-CN" altLang="en-US"/>
        </a:p>
      </dgm:t>
    </dgm:pt>
    <dgm:pt modelId="{7750D7B2-6BAC-8B4B-AE83-26D3A223725E}">
      <dgm:prSet phldrT="[文本]"/>
      <dgm:spPr/>
      <dgm:t>
        <a:bodyPr/>
        <a:lstStyle/>
        <a:p>
          <a:r>
            <a:rPr lang="en-US" altLang="zh-CN" dirty="0">
              <a:solidFill>
                <a:schemeClr val="bg1"/>
              </a:solidFill>
              <a:latin typeface="Times" pitchFamily="2" charset="0"/>
            </a:rPr>
            <a:t>IF</a:t>
          </a:r>
          <a:r>
            <a:rPr lang="en" altLang="zh-CN" dirty="0">
              <a:latin typeface="Times" pitchFamily="2" charset="0"/>
            </a:rPr>
            <a:t> steam engine output</a:t>
          </a:r>
          <a:r>
            <a:rPr lang="zh-CN" altLang="en-US" dirty="0">
              <a:latin typeface="Times" pitchFamily="2" charset="0"/>
            </a:rPr>
            <a:t> </a:t>
          </a:r>
          <a:r>
            <a:rPr lang="en" altLang="zh-CN" dirty="0">
              <a:latin typeface="Times" pitchFamily="2" charset="0"/>
            </a:rPr>
            <a:t>shaft speed </a:t>
          </a:r>
          <a:r>
            <a:rPr lang="en" altLang="zh-CN" dirty="0">
              <a:solidFill>
                <a:schemeClr val="accent2"/>
              </a:solidFill>
              <a:latin typeface="Times" pitchFamily="2" charset="0"/>
            </a:rPr>
            <a:t>increase</a:t>
          </a:r>
          <a:r>
            <a:rPr lang="en" altLang="zh-CN" dirty="0">
              <a:latin typeface="Times" pitchFamily="2" charset="0"/>
            </a:rPr>
            <a:t>s</a:t>
          </a:r>
          <a:endParaRPr lang="zh-CN" altLang="en-US" dirty="0"/>
        </a:p>
      </dgm:t>
    </dgm:pt>
    <dgm:pt modelId="{F701611D-9900-E440-B735-E412F9FCE11F}" type="parTrans" cxnId="{31B8BC05-C6F3-CE40-BE57-EA0B7B1B8102}">
      <dgm:prSet/>
      <dgm:spPr/>
      <dgm:t>
        <a:bodyPr/>
        <a:lstStyle/>
        <a:p>
          <a:endParaRPr lang="zh-CN" altLang="en-US"/>
        </a:p>
      </dgm:t>
    </dgm:pt>
    <dgm:pt modelId="{751E975E-0217-A049-8C04-675B71A125BC}" type="sibTrans" cxnId="{31B8BC05-C6F3-CE40-BE57-EA0B7B1B8102}">
      <dgm:prSet/>
      <dgm:spPr/>
      <dgm:t>
        <a:bodyPr/>
        <a:lstStyle/>
        <a:p>
          <a:endParaRPr lang="zh-CN" altLang="en-US"/>
        </a:p>
      </dgm:t>
    </dgm:pt>
    <dgm:pt modelId="{D4E2B715-9177-8B4E-8341-271F3DF60705}">
      <dgm:prSet phldrT="[文本]"/>
      <dgm:spPr/>
      <dgm:t>
        <a:bodyPr/>
        <a:lstStyle/>
        <a:p>
          <a:r>
            <a:rPr lang="en" altLang="zh-CN" dirty="0">
              <a:latin typeface="Times" pitchFamily="2" charset="0"/>
            </a:rPr>
            <a:t>the ball weights </a:t>
          </a:r>
          <a:r>
            <a:rPr lang="en" altLang="zh-CN" dirty="0">
              <a:solidFill>
                <a:schemeClr val="accent2"/>
              </a:solidFill>
              <a:latin typeface="Times" pitchFamily="2" charset="0"/>
            </a:rPr>
            <a:t>rise</a:t>
          </a:r>
          <a:r>
            <a:rPr lang="en" altLang="zh-CN" dirty="0">
              <a:latin typeface="Times" pitchFamily="2" charset="0"/>
            </a:rPr>
            <a:t> and move </a:t>
          </a:r>
          <a:r>
            <a:rPr lang="en" altLang="zh-CN" dirty="0">
              <a:solidFill>
                <a:schemeClr val="accent2"/>
              </a:solidFill>
              <a:latin typeface="Times" pitchFamily="2" charset="0"/>
            </a:rPr>
            <a:t>away</a:t>
          </a:r>
          <a:r>
            <a:rPr lang="en" altLang="zh-CN" dirty="0">
              <a:latin typeface="Times" pitchFamily="2" charset="0"/>
            </a:rPr>
            <a:t> from the shaft axis</a:t>
          </a:r>
          <a:endParaRPr lang="zh-CN" altLang="en-US" dirty="0"/>
        </a:p>
      </dgm:t>
    </dgm:pt>
    <dgm:pt modelId="{EEEF1EE1-6AE1-A643-AE72-00C1A6B81087}" type="parTrans" cxnId="{C0A8D754-100E-A24A-9C50-C37B902BC273}">
      <dgm:prSet/>
      <dgm:spPr/>
      <dgm:t>
        <a:bodyPr/>
        <a:lstStyle/>
        <a:p>
          <a:endParaRPr lang="zh-CN" altLang="en-US"/>
        </a:p>
      </dgm:t>
    </dgm:pt>
    <dgm:pt modelId="{A81FFE26-5D8E-8B40-99C1-0D912C43CE64}" type="sibTrans" cxnId="{C0A8D754-100E-A24A-9C50-C37B902BC273}">
      <dgm:prSet/>
      <dgm:spPr/>
      <dgm:t>
        <a:bodyPr/>
        <a:lstStyle/>
        <a:p>
          <a:endParaRPr lang="zh-CN" altLang="en-US"/>
        </a:p>
      </dgm:t>
    </dgm:pt>
    <dgm:pt modelId="{50BF90CC-5826-AF4B-AC91-12AFA062DFBC}">
      <dgm:prSet phldrT="[文本]"/>
      <dgm:spPr/>
      <dgm:t>
        <a:bodyPr/>
        <a:lstStyle/>
        <a:p>
          <a:r>
            <a:rPr lang="en" altLang="zh-CN" dirty="0">
              <a:latin typeface="Times" pitchFamily="2" charset="0"/>
            </a:rPr>
            <a:t>the steam valve </a:t>
          </a:r>
          <a:r>
            <a:rPr lang="en" altLang="zh-CN" dirty="0">
              <a:solidFill>
                <a:schemeClr val="accent2"/>
              </a:solidFill>
              <a:latin typeface="Times" pitchFamily="2" charset="0"/>
            </a:rPr>
            <a:t>closes</a:t>
          </a:r>
          <a:r>
            <a:rPr lang="en" altLang="zh-CN" dirty="0">
              <a:latin typeface="Times" pitchFamily="2" charset="0"/>
            </a:rPr>
            <a:t> </a:t>
          </a:r>
          <a:endParaRPr lang="zh-CN" altLang="en-US" dirty="0"/>
        </a:p>
      </dgm:t>
    </dgm:pt>
    <dgm:pt modelId="{783E53FC-AECD-8A40-83AD-411D2FDB035A}" type="parTrans" cxnId="{7FC45B46-B045-2D43-9125-231AD9CB91FF}">
      <dgm:prSet/>
      <dgm:spPr/>
      <dgm:t>
        <a:bodyPr/>
        <a:lstStyle/>
        <a:p>
          <a:endParaRPr lang="zh-CN" altLang="en-US"/>
        </a:p>
      </dgm:t>
    </dgm:pt>
    <dgm:pt modelId="{6B306780-E7E9-AC4B-B610-BDCC2BB22625}" type="sibTrans" cxnId="{7FC45B46-B045-2D43-9125-231AD9CB91FF}">
      <dgm:prSet/>
      <dgm:spPr/>
      <dgm:t>
        <a:bodyPr/>
        <a:lstStyle/>
        <a:p>
          <a:endParaRPr lang="zh-CN" altLang="en-US"/>
        </a:p>
      </dgm:t>
    </dgm:pt>
    <dgm:pt modelId="{D0E0B56E-EBCF-2748-A2D2-DDF085FD20EE}">
      <dgm:prSet phldrT="[文本]"/>
      <dgm:spPr/>
      <dgm:t>
        <a:bodyPr/>
        <a:lstStyle/>
        <a:p>
          <a:r>
            <a:rPr lang="en" altLang="zh-CN" dirty="0">
              <a:latin typeface="Times" pitchFamily="2" charset="0"/>
            </a:rPr>
            <a:t>the engine </a:t>
          </a:r>
          <a:r>
            <a:rPr lang="en" altLang="zh-CN" dirty="0">
              <a:solidFill>
                <a:schemeClr val="accent2"/>
              </a:solidFill>
              <a:latin typeface="Times" pitchFamily="2" charset="0"/>
            </a:rPr>
            <a:t>slows</a:t>
          </a:r>
          <a:r>
            <a:rPr lang="en" altLang="zh-CN" dirty="0">
              <a:latin typeface="Times" pitchFamily="2" charset="0"/>
            </a:rPr>
            <a:t> down</a:t>
          </a:r>
          <a:endParaRPr lang="zh-CN" altLang="en-US" dirty="0"/>
        </a:p>
      </dgm:t>
    </dgm:pt>
    <dgm:pt modelId="{344E8CD1-D68D-E34C-B88B-7DAF8FBCFBC4}" type="parTrans" cxnId="{33F5C50E-148D-2747-B088-07A982883AC9}">
      <dgm:prSet/>
      <dgm:spPr/>
      <dgm:t>
        <a:bodyPr/>
        <a:lstStyle/>
        <a:p>
          <a:endParaRPr lang="zh-CN" altLang="en-US"/>
        </a:p>
      </dgm:t>
    </dgm:pt>
    <dgm:pt modelId="{B4023130-0A49-4042-B2C3-56FFACE3ACD5}" type="sibTrans" cxnId="{33F5C50E-148D-2747-B088-07A982883AC9}">
      <dgm:prSet/>
      <dgm:spPr/>
      <dgm:t>
        <a:bodyPr/>
        <a:lstStyle/>
        <a:p>
          <a:endParaRPr lang="zh-CN" altLang="en-US"/>
        </a:p>
      </dgm:t>
    </dgm:pt>
    <dgm:pt modelId="{7E074932-2C2A-DC49-A508-466607D42540}" type="pres">
      <dgm:prSet presAssocID="{5EA8372B-AB94-894B-8EB8-BAC0FBF11A47}" presName="Name0" presStyleCnt="0">
        <dgm:presLayoutVars>
          <dgm:dir/>
          <dgm:animLvl val="lvl"/>
          <dgm:resizeHandles val="exact"/>
        </dgm:presLayoutVars>
      </dgm:prSet>
      <dgm:spPr/>
    </dgm:pt>
    <dgm:pt modelId="{FE663CDD-D085-F34A-9DD8-FDCF5E2AAE6D}" type="pres">
      <dgm:prSet presAssocID="{D0E0B56E-EBCF-2748-A2D2-DDF085FD20EE}" presName="boxAndChildren" presStyleCnt="0"/>
      <dgm:spPr/>
    </dgm:pt>
    <dgm:pt modelId="{CD63ED08-9D78-4240-B1FC-790149509FD6}" type="pres">
      <dgm:prSet presAssocID="{D0E0B56E-EBCF-2748-A2D2-DDF085FD20EE}" presName="parentTextBox" presStyleLbl="node1" presStyleIdx="0" presStyleCnt="4"/>
      <dgm:spPr/>
    </dgm:pt>
    <dgm:pt modelId="{AF624C50-9F2F-734E-A3C0-DBF132B375B2}" type="pres">
      <dgm:prSet presAssocID="{6B306780-E7E9-AC4B-B610-BDCC2BB22625}" presName="sp" presStyleCnt="0"/>
      <dgm:spPr/>
    </dgm:pt>
    <dgm:pt modelId="{041BFB0D-98F5-754C-8F8D-5BC56F6A8C62}" type="pres">
      <dgm:prSet presAssocID="{50BF90CC-5826-AF4B-AC91-12AFA062DFBC}" presName="arrowAndChildren" presStyleCnt="0"/>
      <dgm:spPr/>
    </dgm:pt>
    <dgm:pt modelId="{A3BFAD9A-4DA6-F043-8E91-F94A13837C81}" type="pres">
      <dgm:prSet presAssocID="{50BF90CC-5826-AF4B-AC91-12AFA062DFBC}" presName="parentTextArrow" presStyleLbl="node1" presStyleIdx="1" presStyleCnt="4"/>
      <dgm:spPr/>
    </dgm:pt>
    <dgm:pt modelId="{4855DFCD-9356-2943-8B74-1089B71E292C}" type="pres">
      <dgm:prSet presAssocID="{A81FFE26-5D8E-8B40-99C1-0D912C43CE64}" presName="sp" presStyleCnt="0"/>
      <dgm:spPr/>
    </dgm:pt>
    <dgm:pt modelId="{72F32AE2-AF76-DC48-82FC-D00F422F0F89}" type="pres">
      <dgm:prSet presAssocID="{D4E2B715-9177-8B4E-8341-271F3DF60705}" presName="arrowAndChildren" presStyleCnt="0"/>
      <dgm:spPr/>
    </dgm:pt>
    <dgm:pt modelId="{69FEEA6B-6027-1945-94D1-B77211453549}" type="pres">
      <dgm:prSet presAssocID="{D4E2B715-9177-8B4E-8341-271F3DF60705}" presName="parentTextArrow" presStyleLbl="node1" presStyleIdx="2" presStyleCnt="4"/>
      <dgm:spPr/>
    </dgm:pt>
    <dgm:pt modelId="{DF7F3AC0-2D86-9544-84BB-18D44820E2CA}" type="pres">
      <dgm:prSet presAssocID="{751E975E-0217-A049-8C04-675B71A125BC}" presName="sp" presStyleCnt="0"/>
      <dgm:spPr/>
    </dgm:pt>
    <dgm:pt modelId="{034463F3-350C-0B4E-BB5A-ECE7DA039484}" type="pres">
      <dgm:prSet presAssocID="{7750D7B2-6BAC-8B4B-AE83-26D3A223725E}" presName="arrowAndChildren" presStyleCnt="0"/>
      <dgm:spPr/>
    </dgm:pt>
    <dgm:pt modelId="{68FE0FAC-A306-0D4A-9D76-FFD0D2E86F37}" type="pres">
      <dgm:prSet presAssocID="{7750D7B2-6BAC-8B4B-AE83-26D3A223725E}" presName="parentTextArrow" presStyleLbl="node1" presStyleIdx="3" presStyleCnt="4" custLinFactNeighborX="-8207" custLinFactNeighborY="-98615"/>
      <dgm:spPr/>
    </dgm:pt>
  </dgm:ptLst>
  <dgm:cxnLst>
    <dgm:cxn modelId="{31B8BC05-C6F3-CE40-BE57-EA0B7B1B8102}" srcId="{5EA8372B-AB94-894B-8EB8-BAC0FBF11A47}" destId="{7750D7B2-6BAC-8B4B-AE83-26D3A223725E}" srcOrd="0" destOrd="0" parTransId="{F701611D-9900-E440-B735-E412F9FCE11F}" sibTransId="{751E975E-0217-A049-8C04-675B71A125BC}"/>
    <dgm:cxn modelId="{33F5C50E-148D-2747-B088-07A982883AC9}" srcId="{5EA8372B-AB94-894B-8EB8-BAC0FBF11A47}" destId="{D0E0B56E-EBCF-2748-A2D2-DDF085FD20EE}" srcOrd="3" destOrd="0" parTransId="{344E8CD1-D68D-E34C-B88B-7DAF8FBCFBC4}" sibTransId="{B4023130-0A49-4042-B2C3-56FFACE3ACD5}"/>
    <dgm:cxn modelId="{DED7F81C-DFB1-7645-A013-35AC7B911658}" type="presOf" srcId="{D0E0B56E-EBCF-2748-A2D2-DDF085FD20EE}" destId="{CD63ED08-9D78-4240-B1FC-790149509FD6}" srcOrd="0" destOrd="0" presId="urn:microsoft.com/office/officeart/2005/8/layout/process4"/>
    <dgm:cxn modelId="{9A8D8821-D38C-E149-8B09-7DC3D0F8C9CE}" type="presOf" srcId="{D4E2B715-9177-8B4E-8341-271F3DF60705}" destId="{69FEEA6B-6027-1945-94D1-B77211453549}" srcOrd="0" destOrd="0" presId="urn:microsoft.com/office/officeart/2005/8/layout/process4"/>
    <dgm:cxn modelId="{7FC45B46-B045-2D43-9125-231AD9CB91FF}" srcId="{5EA8372B-AB94-894B-8EB8-BAC0FBF11A47}" destId="{50BF90CC-5826-AF4B-AC91-12AFA062DFBC}" srcOrd="2" destOrd="0" parTransId="{783E53FC-AECD-8A40-83AD-411D2FDB035A}" sibTransId="{6B306780-E7E9-AC4B-B610-BDCC2BB22625}"/>
    <dgm:cxn modelId="{C0A8D754-100E-A24A-9C50-C37B902BC273}" srcId="{5EA8372B-AB94-894B-8EB8-BAC0FBF11A47}" destId="{D4E2B715-9177-8B4E-8341-271F3DF60705}" srcOrd="1" destOrd="0" parTransId="{EEEF1EE1-6AE1-A643-AE72-00C1A6B81087}" sibTransId="{A81FFE26-5D8E-8B40-99C1-0D912C43CE64}"/>
    <dgm:cxn modelId="{F1C38A66-BB10-7649-9986-E177FA9E94E1}" type="presOf" srcId="{7750D7B2-6BAC-8B4B-AE83-26D3A223725E}" destId="{68FE0FAC-A306-0D4A-9D76-FFD0D2E86F37}" srcOrd="0" destOrd="0" presId="urn:microsoft.com/office/officeart/2005/8/layout/process4"/>
    <dgm:cxn modelId="{6AADADCE-63F3-1346-B76B-0685AC1380B7}" type="presOf" srcId="{50BF90CC-5826-AF4B-AC91-12AFA062DFBC}" destId="{A3BFAD9A-4DA6-F043-8E91-F94A13837C81}" srcOrd="0" destOrd="0" presId="urn:microsoft.com/office/officeart/2005/8/layout/process4"/>
    <dgm:cxn modelId="{83A32CF7-1948-EB49-B128-83DE6776BFA3}" type="presOf" srcId="{5EA8372B-AB94-894B-8EB8-BAC0FBF11A47}" destId="{7E074932-2C2A-DC49-A508-466607D42540}" srcOrd="0" destOrd="0" presId="urn:microsoft.com/office/officeart/2005/8/layout/process4"/>
    <dgm:cxn modelId="{FAF97DD3-E815-6C40-8648-F071A341D6F6}" type="presParOf" srcId="{7E074932-2C2A-DC49-A508-466607D42540}" destId="{FE663CDD-D085-F34A-9DD8-FDCF5E2AAE6D}" srcOrd="0" destOrd="0" presId="urn:microsoft.com/office/officeart/2005/8/layout/process4"/>
    <dgm:cxn modelId="{6A45FA24-EFCC-A64B-8D86-496B88A2C1C6}" type="presParOf" srcId="{FE663CDD-D085-F34A-9DD8-FDCF5E2AAE6D}" destId="{CD63ED08-9D78-4240-B1FC-790149509FD6}" srcOrd="0" destOrd="0" presId="urn:microsoft.com/office/officeart/2005/8/layout/process4"/>
    <dgm:cxn modelId="{72489CFD-E84B-BC4F-B6E5-CF1023922831}" type="presParOf" srcId="{7E074932-2C2A-DC49-A508-466607D42540}" destId="{AF624C50-9F2F-734E-A3C0-DBF132B375B2}" srcOrd="1" destOrd="0" presId="urn:microsoft.com/office/officeart/2005/8/layout/process4"/>
    <dgm:cxn modelId="{BC8C0CC7-6891-8B42-974F-203B2C0BF18D}" type="presParOf" srcId="{7E074932-2C2A-DC49-A508-466607D42540}" destId="{041BFB0D-98F5-754C-8F8D-5BC56F6A8C62}" srcOrd="2" destOrd="0" presId="urn:microsoft.com/office/officeart/2005/8/layout/process4"/>
    <dgm:cxn modelId="{9E957E00-5B1D-894E-B436-93C110371BDC}" type="presParOf" srcId="{041BFB0D-98F5-754C-8F8D-5BC56F6A8C62}" destId="{A3BFAD9A-4DA6-F043-8E91-F94A13837C81}" srcOrd="0" destOrd="0" presId="urn:microsoft.com/office/officeart/2005/8/layout/process4"/>
    <dgm:cxn modelId="{059EDB79-1FE9-6849-8A84-5B0DA3FA5655}" type="presParOf" srcId="{7E074932-2C2A-DC49-A508-466607D42540}" destId="{4855DFCD-9356-2943-8B74-1089B71E292C}" srcOrd="3" destOrd="0" presId="urn:microsoft.com/office/officeart/2005/8/layout/process4"/>
    <dgm:cxn modelId="{4CFBC1D3-FB0A-A34B-9096-8D6C5E39E238}" type="presParOf" srcId="{7E074932-2C2A-DC49-A508-466607D42540}" destId="{72F32AE2-AF76-DC48-82FC-D00F422F0F89}" srcOrd="4" destOrd="0" presId="urn:microsoft.com/office/officeart/2005/8/layout/process4"/>
    <dgm:cxn modelId="{7791198D-85C7-DD41-89CE-7DE868729F76}" type="presParOf" srcId="{72F32AE2-AF76-DC48-82FC-D00F422F0F89}" destId="{69FEEA6B-6027-1945-94D1-B77211453549}" srcOrd="0" destOrd="0" presId="urn:microsoft.com/office/officeart/2005/8/layout/process4"/>
    <dgm:cxn modelId="{B887CE96-F643-2946-B6C4-98A3FE71299D}" type="presParOf" srcId="{7E074932-2C2A-DC49-A508-466607D42540}" destId="{DF7F3AC0-2D86-9544-84BB-18D44820E2CA}" srcOrd="5" destOrd="0" presId="urn:microsoft.com/office/officeart/2005/8/layout/process4"/>
    <dgm:cxn modelId="{0738B2D1-752A-3546-8CA3-1138C16CE7D0}" type="presParOf" srcId="{7E074932-2C2A-DC49-A508-466607D42540}" destId="{034463F3-350C-0B4E-BB5A-ECE7DA039484}" srcOrd="6" destOrd="0" presId="urn:microsoft.com/office/officeart/2005/8/layout/process4"/>
    <dgm:cxn modelId="{D0B86215-125D-6449-BD29-B836F69E0C42}" type="presParOf" srcId="{034463F3-350C-0B4E-BB5A-ECE7DA039484}" destId="{68FE0FAC-A306-0D4A-9D76-FFD0D2E86F37}"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A8372B-AB94-894B-8EB8-BAC0FBF11A47}"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zh-CN" altLang="en-US"/>
        </a:p>
      </dgm:t>
    </dgm:pt>
    <dgm:pt modelId="{7750D7B2-6BAC-8B4B-AE83-26D3A223725E}">
      <dgm:prSet phldrT="[文本]"/>
      <dgm:spPr/>
      <dgm:t>
        <a:bodyPr/>
        <a:lstStyle/>
        <a:p>
          <a:r>
            <a:rPr lang="en-US" altLang="zh-CN" dirty="0">
              <a:solidFill>
                <a:schemeClr val="bg1"/>
              </a:solidFill>
              <a:latin typeface="Times" pitchFamily="2" charset="0"/>
            </a:rPr>
            <a:t>IF</a:t>
          </a:r>
          <a:r>
            <a:rPr lang="en" altLang="zh-CN" dirty="0">
              <a:latin typeface="Times" pitchFamily="2" charset="0"/>
            </a:rPr>
            <a:t> steam engine output</a:t>
          </a:r>
          <a:r>
            <a:rPr lang="zh-CN" altLang="en-US" dirty="0">
              <a:latin typeface="Times" pitchFamily="2" charset="0"/>
            </a:rPr>
            <a:t> </a:t>
          </a:r>
          <a:r>
            <a:rPr lang="en" altLang="zh-CN" dirty="0">
              <a:latin typeface="Times" pitchFamily="2" charset="0"/>
            </a:rPr>
            <a:t>shaft speed </a:t>
          </a:r>
          <a:r>
            <a:rPr lang="en-US" altLang="zh-CN" dirty="0">
              <a:solidFill>
                <a:srgbClr val="ED7D31"/>
              </a:solidFill>
              <a:latin typeface="Times" pitchFamily="2" charset="0"/>
            </a:rPr>
            <a:t>decreases</a:t>
          </a:r>
          <a:endParaRPr lang="zh-CN" altLang="en-US" dirty="0">
            <a:solidFill>
              <a:srgbClr val="ED7D31"/>
            </a:solidFill>
          </a:endParaRPr>
        </a:p>
      </dgm:t>
    </dgm:pt>
    <dgm:pt modelId="{F701611D-9900-E440-B735-E412F9FCE11F}" type="parTrans" cxnId="{31B8BC05-C6F3-CE40-BE57-EA0B7B1B8102}">
      <dgm:prSet/>
      <dgm:spPr/>
      <dgm:t>
        <a:bodyPr/>
        <a:lstStyle/>
        <a:p>
          <a:endParaRPr lang="zh-CN" altLang="en-US"/>
        </a:p>
      </dgm:t>
    </dgm:pt>
    <dgm:pt modelId="{751E975E-0217-A049-8C04-675B71A125BC}" type="sibTrans" cxnId="{31B8BC05-C6F3-CE40-BE57-EA0B7B1B8102}">
      <dgm:prSet/>
      <dgm:spPr/>
      <dgm:t>
        <a:bodyPr/>
        <a:lstStyle/>
        <a:p>
          <a:endParaRPr lang="zh-CN" altLang="en-US"/>
        </a:p>
      </dgm:t>
    </dgm:pt>
    <dgm:pt modelId="{D4E2B715-9177-8B4E-8341-271F3DF60705}">
      <dgm:prSet phldrT="[文本]"/>
      <dgm:spPr/>
      <dgm:t>
        <a:bodyPr/>
        <a:lstStyle/>
        <a:p>
          <a:r>
            <a:rPr lang="en" altLang="zh-CN" dirty="0">
              <a:latin typeface="Times" pitchFamily="2" charset="0"/>
            </a:rPr>
            <a:t>the ball weights </a:t>
          </a:r>
          <a:r>
            <a:rPr lang="en-US" altLang="zh-CN" dirty="0">
              <a:solidFill>
                <a:schemeClr val="accent2"/>
              </a:solidFill>
              <a:latin typeface="Times" pitchFamily="2" charset="0"/>
            </a:rPr>
            <a:t>fall</a:t>
          </a:r>
          <a:r>
            <a:rPr lang="en" altLang="zh-CN" dirty="0">
              <a:latin typeface="Times" pitchFamily="2" charset="0"/>
            </a:rPr>
            <a:t> and move </a:t>
          </a:r>
          <a:r>
            <a:rPr lang="zh-CN" altLang="en-US" dirty="0">
              <a:latin typeface="Times" pitchFamily="2" charset="0"/>
            </a:rPr>
            <a:t> </a:t>
          </a:r>
          <a:r>
            <a:rPr lang="en-US" altLang="zh-CN" dirty="0">
              <a:solidFill>
                <a:schemeClr val="accent2"/>
              </a:solidFill>
              <a:latin typeface="Times" pitchFamily="2" charset="0"/>
            </a:rPr>
            <a:t>close</a:t>
          </a:r>
          <a:r>
            <a:rPr lang="zh-CN" altLang="en-US" dirty="0">
              <a:solidFill>
                <a:schemeClr val="accent2"/>
              </a:solidFill>
              <a:latin typeface="Times" pitchFamily="2" charset="0"/>
            </a:rPr>
            <a:t> </a:t>
          </a:r>
          <a:r>
            <a:rPr lang="en-US" altLang="zh-CN" dirty="0">
              <a:solidFill>
                <a:schemeClr val="accent2"/>
              </a:solidFill>
              <a:latin typeface="Times" pitchFamily="2" charset="0"/>
            </a:rPr>
            <a:t>to</a:t>
          </a:r>
          <a:r>
            <a:rPr lang="zh-CN" altLang="en-US" dirty="0">
              <a:solidFill>
                <a:schemeClr val="accent2"/>
              </a:solidFill>
              <a:latin typeface="Times" pitchFamily="2" charset="0"/>
            </a:rPr>
            <a:t> </a:t>
          </a:r>
          <a:r>
            <a:rPr lang="en" altLang="zh-CN" dirty="0">
              <a:latin typeface="Times" pitchFamily="2" charset="0"/>
            </a:rPr>
            <a:t>the shaft axis</a:t>
          </a:r>
          <a:endParaRPr lang="zh-CN" altLang="en-US" dirty="0"/>
        </a:p>
      </dgm:t>
    </dgm:pt>
    <dgm:pt modelId="{EEEF1EE1-6AE1-A643-AE72-00C1A6B81087}" type="parTrans" cxnId="{C0A8D754-100E-A24A-9C50-C37B902BC273}">
      <dgm:prSet/>
      <dgm:spPr/>
      <dgm:t>
        <a:bodyPr/>
        <a:lstStyle/>
        <a:p>
          <a:endParaRPr lang="zh-CN" altLang="en-US"/>
        </a:p>
      </dgm:t>
    </dgm:pt>
    <dgm:pt modelId="{A81FFE26-5D8E-8B40-99C1-0D912C43CE64}" type="sibTrans" cxnId="{C0A8D754-100E-A24A-9C50-C37B902BC273}">
      <dgm:prSet/>
      <dgm:spPr/>
      <dgm:t>
        <a:bodyPr/>
        <a:lstStyle/>
        <a:p>
          <a:endParaRPr lang="zh-CN" altLang="en-US"/>
        </a:p>
      </dgm:t>
    </dgm:pt>
    <dgm:pt modelId="{50BF90CC-5826-AF4B-AC91-12AFA062DFBC}">
      <dgm:prSet phldrT="[文本]"/>
      <dgm:spPr/>
      <dgm:t>
        <a:bodyPr/>
        <a:lstStyle/>
        <a:p>
          <a:r>
            <a:rPr lang="en" altLang="zh-CN" dirty="0">
              <a:latin typeface="Times" pitchFamily="2" charset="0"/>
            </a:rPr>
            <a:t>the steam valve </a:t>
          </a:r>
          <a:r>
            <a:rPr lang="en-US" altLang="zh-CN" dirty="0">
              <a:solidFill>
                <a:schemeClr val="accent2"/>
              </a:solidFill>
              <a:latin typeface="Times" pitchFamily="2" charset="0"/>
            </a:rPr>
            <a:t>opens</a:t>
          </a:r>
          <a:r>
            <a:rPr lang="zh-CN" altLang="en-US" dirty="0">
              <a:solidFill>
                <a:schemeClr val="accent2"/>
              </a:solidFill>
              <a:latin typeface="Times" pitchFamily="2" charset="0"/>
            </a:rPr>
            <a:t> </a:t>
          </a:r>
          <a:r>
            <a:rPr lang="en" altLang="zh-CN" dirty="0">
              <a:latin typeface="Times" pitchFamily="2" charset="0"/>
            </a:rPr>
            <a:t> </a:t>
          </a:r>
          <a:endParaRPr lang="zh-CN" altLang="en-US" dirty="0"/>
        </a:p>
      </dgm:t>
    </dgm:pt>
    <dgm:pt modelId="{783E53FC-AECD-8A40-83AD-411D2FDB035A}" type="parTrans" cxnId="{7FC45B46-B045-2D43-9125-231AD9CB91FF}">
      <dgm:prSet/>
      <dgm:spPr/>
      <dgm:t>
        <a:bodyPr/>
        <a:lstStyle/>
        <a:p>
          <a:endParaRPr lang="zh-CN" altLang="en-US"/>
        </a:p>
      </dgm:t>
    </dgm:pt>
    <dgm:pt modelId="{6B306780-E7E9-AC4B-B610-BDCC2BB22625}" type="sibTrans" cxnId="{7FC45B46-B045-2D43-9125-231AD9CB91FF}">
      <dgm:prSet/>
      <dgm:spPr/>
      <dgm:t>
        <a:bodyPr/>
        <a:lstStyle/>
        <a:p>
          <a:endParaRPr lang="zh-CN" altLang="en-US"/>
        </a:p>
      </dgm:t>
    </dgm:pt>
    <dgm:pt modelId="{D0E0B56E-EBCF-2748-A2D2-DDF085FD20EE}">
      <dgm:prSet phldrT="[文本]"/>
      <dgm:spPr/>
      <dgm:t>
        <a:bodyPr/>
        <a:lstStyle/>
        <a:p>
          <a:r>
            <a:rPr lang="en" altLang="zh-CN" dirty="0">
              <a:latin typeface="Times" pitchFamily="2" charset="0"/>
            </a:rPr>
            <a:t>the engine </a:t>
          </a:r>
          <a:r>
            <a:rPr lang="en-US" altLang="zh-CN" dirty="0">
              <a:solidFill>
                <a:schemeClr val="accent2"/>
              </a:solidFill>
              <a:latin typeface="Times" pitchFamily="2" charset="0"/>
            </a:rPr>
            <a:t>speed</a:t>
          </a:r>
          <a:r>
            <a:rPr lang="zh-CN" altLang="en-US" dirty="0">
              <a:solidFill>
                <a:schemeClr val="accent2"/>
              </a:solidFill>
              <a:latin typeface="Times" pitchFamily="2" charset="0"/>
            </a:rPr>
            <a:t> </a:t>
          </a:r>
          <a:r>
            <a:rPr lang="en-US" altLang="zh-CN" dirty="0">
              <a:solidFill>
                <a:schemeClr val="accent2"/>
              </a:solidFill>
              <a:latin typeface="Times" pitchFamily="2" charset="0"/>
            </a:rPr>
            <a:t>up</a:t>
          </a:r>
          <a:endParaRPr lang="zh-CN" altLang="en-US" dirty="0">
            <a:solidFill>
              <a:schemeClr val="accent2"/>
            </a:solidFill>
          </a:endParaRPr>
        </a:p>
      </dgm:t>
    </dgm:pt>
    <dgm:pt modelId="{344E8CD1-D68D-E34C-B88B-7DAF8FBCFBC4}" type="parTrans" cxnId="{33F5C50E-148D-2747-B088-07A982883AC9}">
      <dgm:prSet/>
      <dgm:spPr/>
      <dgm:t>
        <a:bodyPr/>
        <a:lstStyle/>
        <a:p>
          <a:endParaRPr lang="zh-CN" altLang="en-US"/>
        </a:p>
      </dgm:t>
    </dgm:pt>
    <dgm:pt modelId="{B4023130-0A49-4042-B2C3-56FFACE3ACD5}" type="sibTrans" cxnId="{33F5C50E-148D-2747-B088-07A982883AC9}">
      <dgm:prSet/>
      <dgm:spPr/>
      <dgm:t>
        <a:bodyPr/>
        <a:lstStyle/>
        <a:p>
          <a:endParaRPr lang="zh-CN" altLang="en-US"/>
        </a:p>
      </dgm:t>
    </dgm:pt>
    <dgm:pt modelId="{7E074932-2C2A-DC49-A508-466607D42540}" type="pres">
      <dgm:prSet presAssocID="{5EA8372B-AB94-894B-8EB8-BAC0FBF11A47}" presName="Name0" presStyleCnt="0">
        <dgm:presLayoutVars>
          <dgm:dir/>
          <dgm:animLvl val="lvl"/>
          <dgm:resizeHandles val="exact"/>
        </dgm:presLayoutVars>
      </dgm:prSet>
      <dgm:spPr/>
    </dgm:pt>
    <dgm:pt modelId="{FE663CDD-D085-F34A-9DD8-FDCF5E2AAE6D}" type="pres">
      <dgm:prSet presAssocID="{D0E0B56E-EBCF-2748-A2D2-DDF085FD20EE}" presName="boxAndChildren" presStyleCnt="0"/>
      <dgm:spPr/>
    </dgm:pt>
    <dgm:pt modelId="{CD63ED08-9D78-4240-B1FC-790149509FD6}" type="pres">
      <dgm:prSet presAssocID="{D0E0B56E-EBCF-2748-A2D2-DDF085FD20EE}" presName="parentTextBox" presStyleLbl="node1" presStyleIdx="0" presStyleCnt="4"/>
      <dgm:spPr/>
    </dgm:pt>
    <dgm:pt modelId="{AF624C50-9F2F-734E-A3C0-DBF132B375B2}" type="pres">
      <dgm:prSet presAssocID="{6B306780-E7E9-AC4B-B610-BDCC2BB22625}" presName="sp" presStyleCnt="0"/>
      <dgm:spPr/>
    </dgm:pt>
    <dgm:pt modelId="{041BFB0D-98F5-754C-8F8D-5BC56F6A8C62}" type="pres">
      <dgm:prSet presAssocID="{50BF90CC-5826-AF4B-AC91-12AFA062DFBC}" presName="arrowAndChildren" presStyleCnt="0"/>
      <dgm:spPr/>
    </dgm:pt>
    <dgm:pt modelId="{A3BFAD9A-4DA6-F043-8E91-F94A13837C81}" type="pres">
      <dgm:prSet presAssocID="{50BF90CC-5826-AF4B-AC91-12AFA062DFBC}" presName="parentTextArrow" presStyleLbl="node1" presStyleIdx="1" presStyleCnt="4"/>
      <dgm:spPr/>
    </dgm:pt>
    <dgm:pt modelId="{4855DFCD-9356-2943-8B74-1089B71E292C}" type="pres">
      <dgm:prSet presAssocID="{A81FFE26-5D8E-8B40-99C1-0D912C43CE64}" presName="sp" presStyleCnt="0"/>
      <dgm:spPr/>
    </dgm:pt>
    <dgm:pt modelId="{72F32AE2-AF76-DC48-82FC-D00F422F0F89}" type="pres">
      <dgm:prSet presAssocID="{D4E2B715-9177-8B4E-8341-271F3DF60705}" presName="arrowAndChildren" presStyleCnt="0"/>
      <dgm:spPr/>
    </dgm:pt>
    <dgm:pt modelId="{69FEEA6B-6027-1945-94D1-B77211453549}" type="pres">
      <dgm:prSet presAssocID="{D4E2B715-9177-8B4E-8341-271F3DF60705}" presName="parentTextArrow" presStyleLbl="node1" presStyleIdx="2" presStyleCnt="4"/>
      <dgm:spPr/>
    </dgm:pt>
    <dgm:pt modelId="{DF7F3AC0-2D86-9544-84BB-18D44820E2CA}" type="pres">
      <dgm:prSet presAssocID="{751E975E-0217-A049-8C04-675B71A125BC}" presName="sp" presStyleCnt="0"/>
      <dgm:spPr/>
    </dgm:pt>
    <dgm:pt modelId="{034463F3-350C-0B4E-BB5A-ECE7DA039484}" type="pres">
      <dgm:prSet presAssocID="{7750D7B2-6BAC-8B4B-AE83-26D3A223725E}" presName="arrowAndChildren" presStyleCnt="0"/>
      <dgm:spPr/>
    </dgm:pt>
    <dgm:pt modelId="{68FE0FAC-A306-0D4A-9D76-FFD0D2E86F37}" type="pres">
      <dgm:prSet presAssocID="{7750D7B2-6BAC-8B4B-AE83-26D3A223725E}" presName="parentTextArrow" presStyleLbl="node1" presStyleIdx="3" presStyleCnt="4" custLinFactNeighborX="-8207" custLinFactNeighborY="-98615"/>
      <dgm:spPr/>
    </dgm:pt>
  </dgm:ptLst>
  <dgm:cxnLst>
    <dgm:cxn modelId="{31B8BC05-C6F3-CE40-BE57-EA0B7B1B8102}" srcId="{5EA8372B-AB94-894B-8EB8-BAC0FBF11A47}" destId="{7750D7B2-6BAC-8B4B-AE83-26D3A223725E}" srcOrd="0" destOrd="0" parTransId="{F701611D-9900-E440-B735-E412F9FCE11F}" sibTransId="{751E975E-0217-A049-8C04-675B71A125BC}"/>
    <dgm:cxn modelId="{33F5C50E-148D-2747-B088-07A982883AC9}" srcId="{5EA8372B-AB94-894B-8EB8-BAC0FBF11A47}" destId="{D0E0B56E-EBCF-2748-A2D2-DDF085FD20EE}" srcOrd="3" destOrd="0" parTransId="{344E8CD1-D68D-E34C-B88B-7DAF8FBCFBC4}" sibTransId="{B4023130-0A49-4042-B2C3-56FFACE3ACD5}"/>
    <dgm:cxn modelId="{DED7F81C-DFB1-7645-A013-35AC7B911658}" type="presOf" srcId="{D0E0B56E-EBCF-2748-A2D2-DDF085FD20EE}" destId="{CD63ED08-9D78-4240-B1FC-790149509FD6}" srcOrd="0" destOrd="0" presId="urn:microsoft.com/office/officeart/2005/8/layout/process4"/>
    <dgm:cxn modelId="{9A8D8821-D38C-E149-8B09-7DC3D0F8C9CE}" type="presOf" srcId="{D4E2B715-9177-8B4E-8341-271F3DF60705}" destId="{69FEEA6B-6027-1945-94D1-B77211453549}" srcOrd="0" destOrd="0" presId="urn:microsoft.com/office/officeart/2005/8/layout/process4"/>
    <dgm:cxn modelId="{7FC45B46-B045-2D43-9125-231AD9CB91FF}" srcId="{5EA8372B-AB94-894B-8EB8-BAC0FBF11A47}" destId="{50BF90CC-5826-AF4B-AC91-12AFA062DFBC}" srcOrd="2" destOrd="0" parTransId="{783E53FC-AECD-8A40-83AD-411D2FDB035A}" sibTransId="{6B306780-E7E9-AC4B-B610-BDCC2BB22625}"/>
    <dgm:cxn modelId="{C0A8D754-100E-A24A-9C50-C37B902BC273}" srcId="{5EA8372B-AB94-894B-8EB8-BAC0FBF11A47}" destId="{D4E2B715-9177-8B4E-8341-271F3DF60705}" srcOrd="1" destOrd="0" parTransId="{EEEF1EE1-6AE1-A643-AE72-00C1A6B81087}" sibTransId="{A81FFE26-5D8E-8B40-99C1-0D912C43CE64}"/>
    <dgm:cxn modelId="{F1C38A66-BB10-7649-9986-E177FA9E94E1}" type="presOf" srcId="{7750D7B2-6BAC-8B4B-AE83-26D3A223725E}" destId="{68FE0FAC-A306-0D4A-9D76-FFD0D2E86F37}" srcOrd="0" destOrd="0" presId="urn:microsoft.com/office/officeart/2005/8/layout/process4"/>
    <dgm:cxn modelId="{6AADADCE-63F3-1346-B76B-0685AC1380B7}" type="presOf" srcId="{50BF90CC-5826-AF4B-AC91-12AFA062DFBC}" destId="{A3BFAD9A-4DA6-F043-8E91-F94A13837C81}" srcOrd="0" destOrd="0" presId="urn:microsoft.com/office/officeart/2005/8/layout/process4"/>
    <dgm:cxn modelId="{83A32CF7-1948-EB49-B128-83DE6776BFA3}" type="presOf" srcId="{5EA8372B-AB94-894B-8EB8-BAC0FBF11A47}" destId="{7E074932-2C2A-DC49-A508-466607D42540}" srcOrd="0" destOrd="0" presId="urn:microsoft.com/office/officeart/2005/8/layout/process4"/>
    <dgm:cxn modelId="{FAF97DD3-E815-6C40-8648-F071A341D6F6}" type="presParOf" srcId="{7E074932-2C2A-DC49-A508-466607D42540}" destId="{FE663CDD-D085-F34A-9DD8-FDCF5E2AAE6D}" srcOrd="0" destOrd="0" presId="urn:microsoft.com/office/officeart/2005/8/layout/process4"/>
    <dgm:cxn modelId="{6A45FA24-EFCC-A64B-8D86-496B88A2C1C6}" type="presParOf" srcId="{FE663CDD-D085-F34A-9DD8-FDCF5E2AAE6D}" destId="{CD63ED08-9D78-4240-B1FC-790149509FD6}" srcOrd="0" destOrd="0" presId="urn:microsoft.com/office/officeart/2005/8/layout/process4"/>
    <dgm:cxn modelId="{72489CFD-E84B-BC4F-B6E5-CF1023922831}" type="presParOf" srcId="{7E074932-2C2A-DC49-A508-466607D42540}" destId="{AF624C50-9F2F-734E-A3C0-DBF132B375B2}" srcOrd="1" destOrd="0" presId="urn:microsoft.com/office/officeart/2005/8/layout/process4"/>
    <dgm:cxn modelId="{BC8C0CC7-6891-8B42-974F-203B2C0BF18D}" type="presParOf" srcId="{7E074932-2C2A-DC49-A508-466607D42540}" destId="{041BFB0D-98F5-754C-8F8D-5BC56F6A8C62}" srcOrd="2" destOrd="0" presId="urn:microsoft.com/office/officeart/2005/8/layout/process4"/>
    <dgm:cxn modelId="{9E957E00-5B1D-894E-B436-93C110371BDC}" type="presParOf" srcId="{041BFB0D-98F5-754C-8F8D-5BC56F6A8C62}" destId="{A3BFAD9A-4DA6-F043-8E91-F94A13837C81}" srcOrd="0" destOrd="0" presId="urn:microsoft.com/office/officeart/2005/8/layout/process4"/>
    <dgm:cxn modelId="{059EDB79-1FE9-6849-8A84-5B0DA3FA5655}" type="presParOf" srcId="{7E074932-2C2A-DC49-A508-466607D42540}" destId="{4855DFCD-9356-2943-8B74-1089B71E292C}" srcOrd="3" destOrd="0" presId="urn:microsoft.com/office/officeart/2005/8/layout/process4"/>
    <dgm:cxn modelId="{4CFBC1D3-FB0A-A34B-9096-8D6C5E39E238}" type="presParOf" srcId="{7E074932-2C2A-DC49-A508-466607D42540}" destId="{72F32AE2-AF76-DC48-82FC-D00F422F0F89}" srcOrd="4" destOrd="0" presId="urn:microsoft.com/office/officeart/2005/8/layout/process4"/>
    <dgm:cxn modelId="{7791198D-85C7-DD41-89CE-7DE868729F76}" type="presParOf" srcId="{72F32AE2-AF76-DC48-82FC-D00F422F0F89}" destId="{69FEEA6B-6027-1945-94D1-B77211453549}" srcOrd="0" destOrd="0" presId="urn:microsoft.com/office/officeart/2005/8/layout/process4"/>
    <dgm:cxn modelId="{B887CE96-F643-2946-B6C4-98A3FE71299D}" type="presParOf" srcId="{7E074932-2C2A-DC49-A508-466607D42540}" destId="{DF7F3AC0-2D86-9544-84BB-18D44820E2CA}" srcOrd="5" destOrd="0" presId="urn:microsoft.com/office/officeart/2005/8/layout/process4"/>
    <dgm:cxn modelId="{0738B2D1-752A-3546-8CA3-1138C16CE7D0}" type="presParOf" srcId="{7E074932-2C2A-DC49-A508-466607D42540}" destId="{034463F3-350C-0B4E-BB5A-ECE7DA039484}" srcOrd="6" destOrd="0" presId="urn:microsoft.com/office/officeart/2005/8/layout/process4"/>
    <dgm:cxn modelId="{D0B86215-125D-6449-BD29-B836F69E0C42}" type="presParOf" srcId="{034463F3-350C-0B4E-BB5A-ECE7DA039484}" destId="{68FE0FAC-A306-0D4A-9D76-FFD0D2E86F37}"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3133C4-7213-B241-AA92-2D4BC671D562}"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B40206CA-FD72-1C46-A227-226B1982CCC1}">
          <dgm:prSet phldrT="[文本]" custT="1"/>
          <dgm:spPr/>
          <dgm:t>
            <a:bodyPr/>
            <a:lstStyle/>
            <a:p>
              <a:r>
                <a:rPr lang="en-US" altLang="zh-CN" sz="1600" dirty="0"/>
                <a:t>Electrical</a:t>
              </a:r>
            </a:p>
            <a:p>
              <a:r>
                <a:rPr lang="en-US" altLang="zh-CN" sz="1600" dirty="0"/>
                <a:t>Current</a:t>
              </a:r>
              <a:r>
                <a:rPr lang="zh-CN" altLang="en-US" sz="1600" dirty="0"/>
                <a:t> </a:t>
              </a:r>
              <a14:m>
                <m:oMath xmlns:m="http://schemas.openxmlformats.org/officeDocument/2006/math">
                  <m:r>
                    <a:rPr lang="en-US" altLang="zh-CN" sz="1600" b="0" i="1" smtClean="0">
                      <a:latin typeface="Cambria Math" panose="02040503050406030204" pitchFamily="18" charset="0"/>
                    </a:rPr>
                    <m:t>𝑖</m:t>
                  </m:r>
                </m:oMath>
              </a14:m>
              <a:r>
                <a:rPr lang="en-US" altLang="zh-CN" sz="1600" dirty="0"/>
                <a:t>,Capacity</a:t>
              </a:r>
              <a:r>
                <a:rPr lang="zh-CN" altLang="en-US" sz="1600" dirty="0"/>
                <a:t> </a:t>
              </a:r>
              <a14:m>
                <m:oMath xmlns:m="http://schemas.openxmlformats.org/officeDocument/2006/math">
                  <m:r>
                    <a:rPr lang="en-US" altLang="zh-CN" sz="1600" b="0" i="1" smtClean="0">
                      <a:latin typeface="Cambria Math" panose="02040503050406030204" pitchFamily="18" charset="0"/>
                    </a:rPr>
                    <m:t>𝐶</m:t>
                  </m:r>
                </m:oMath>
              </a14:m>
              <a:r>
                <a:rPr lang="en-US" altLang="zh-CN" sz="1600" dirty="0"/>
                <a:t>,Voltage</a:t>
              </a:r>
              <a:r>
                <a:rPr lang="zh-CN" altLang="en-US" sz="1600" dirty="0"/>
                <a:t>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a:t>
              </a:r>
            </a:p>
          </dgm:t>
        </dgm:pt>
      </mc:Choice>
      <mc:Fallback xmlns="">
        <dgm:pt modelId="{B40206CA-FD72-1C46-A227-226B1982CCC1}">
          <dgm:prSet phldrT="[文本]" custT="1"/>
          <dgm:spPr/>
          <dgm:t>
            <a:bodyPr/>
            <a:lstStyle/>
            <a:p>
              <a:r>
                <a:rPr lang="en-US" altLang="zh-CN" sz="1600" dirty="0"/>
                <a:t>Electrical</a:t>
              </a:r>
            </a:p>
            <a:p>
              <a:r>
                <a:rPr lang="en-US" altLang="zh-CN" sz="1600" dirty="0"/>
                <a:t>Current</a:t>
              </a:r>
              <a:r>
                <a:rPr lang="zh-CN" altLang="en-US" sz="1600" dirty="0"/>
                <a:t> </a:t>
              </a:r>
              <a:r>
                <a:rPr lang="en-US" altLang="zh-CN" sz="1600" b="0" i="0">
                  <a:latin typeface="Cambria Math" panose="02040503050406030204" pitchFamily="18" charset="0"/>
                </a:rPr>
                <a:t>𝑖</a:t>
              </a:r>
              <a:r>
                <a:rPr lang="en-US" altLang="zh-CN" sz="1600" dirty="0"/>
                <a:t>,Capacity</a:t>
              </a:r>
              <a:r>
                <a:rPr lang="zh-CN" altLang="en-US" sz="1600" dirty="0"/>
                <a:t> </a:t>
              </a:r>
              <a:r>
                <a:rPr lang="en-US" altLang="zh-CN" sz="1600" b="0" i="0">
                  <a:latin typeface="Cambria Math" panose="02040503050406030204" pitchFamily="18" charset="0"/>
                </a:rPr>
                <a:t>𝐶</a:t>
              </a:r>
              <a:r>
                <a:rPr lang="en-US" altLang="zh-CN" sz="1600" dirty="0"/>
                <a:t>,Voltage</a:t>
              </a:r>
              <a:r>
                <a:rPr lang="zh-CN" altLang="en-US" sz="1600" dirty="0"/>
                <a:t> </a:t>
              </a:r>
              <a:r>
                <a:rPr lang="en-US" altLang="zh-CN" sz="1600" b="0" i="0">
                  <a:latin typeface="Cambria Math" panose="02040503050406030204" pitchFamily="18" charset="0"/>
                </a:rPr>
                <a:t>𝑣</a:t>
              </a:r>
              <a:r>
                <a:rPr lang="en-US" altLang="zh-CN" sz="1600" dirty="0"/>
                <a:t>…</a:t>
              </a:r>
            </a:p>
          </dgm:t>
        </dgm:pt>
      </mc:Fallback>
    </mc:AlternateContent>
    <dgm:pt modelId="{32236669-B7FF-0F42-BE5A-951EA9D7EF6A}" type="parTrans" cxnId="{0F55647E-E9B6-F94E-BDDA-628A190A57D9}">
      <dgm:prSet/>
      <dgm:spPr/>
      <dgm:t>
        <a:bodyPr/>
        <a:lstStyle/>
        <a:p>
          <a:endParaRPr lang="zh-CN" altLang="en-US"/>
        </a:p>
      </dgm:t>
    </dgm:pt>
    <dgm:pt modelId="{14BDA521-4E07-D44A-99E5-78B4CABACD5C}" type="sibTrans" cxnId="{0F55647E-E9B6-F94E-BDDA-628A190A57D9}">
      <dgm:prSet/>
      <dgm:spPr/>
      <dgm:t>
        <a:bodyPr/>
        <a:lstStyle/>
        <a:p>
          <a:endParaRPr lang="zh-CN" altLang="en-US"/>
        </a:p>
      </dgm:t>
    </dgm:pt>
    <dgm:pt modelId="{34CF6246-F234-D840-8290-D2258674AC9D}">
      <dgm:prSet phldrT="[文本]" custT="1"/>
      <dgm:spPr/>
      <dgm:t>
        <a:bodyPr/>
        <a:lstStyle/>
        <a:p>
          <a:r>
            <a:rPr lang="en-US" altLang="zh-CN" sz="1600" dirty="0"/>
            <a:t>Fluid</a:t>
          </a:r>
        </a:p>
        <a:p>
          <a:r>
            <a:rPr lang="en-US" altLang="zh-CN" sz="1600" dirty="0"/>
            <a:t>Volume,</a:t>
          </a:r>
          <a:r>
            <a:rPr lang="zh-CN" altLang="en-US" sz="1600" dirty="0"/>
            <a:t> </a:t>
          </a:r>
          <a:r>
            <a:rPr lang="en-US" altLang="zh-CN" sz="1600" dirty="0"/>
            <a:t>pressure…</a:t>
          </a:r>
          <a:endParaRPr lang="zh-CN" altLang="en-US" sz="1600" dirty="0"/>
        </a:p>
      </dgm:t>
    </dgm:pt>
    <dgm:pt modelId="{48154BAB-FFC1-5744-86B5-326256A34069}" type="parTrans" cxnId="{2EDFF4F9-5B24-E14E-8679-1EB497FBA4A2}">
      <dgm:prSet/>
      <dgm:spPr/>
      <dgm:t>
        <a:bodyPr/>
        <a:lstStyle/>
        <a:p>
          <a:endParaRPr lang="zh-CN" altLang="en-US"/>
        </a:p>
      </dgm:t>
    </dgm:pt>
    <dgm:pt modelId="{7A6C22F8-6677-FC4F-BD13-9CAC6A29DF62}" type="sibTrans" cxnId="{2EDFF4F9-5B24-E14E-8679-1EB497FBA4A2}">
      <dgm:prSet/>
      <dgm:spPr/>
      <dgm:t>
        <a:bodyPr/>
        <a:lstStyle/>
        <a:p>
          <a:endParaRPr lang="zh-CN" altLang="en-US"/>
        </a:p>
      </dgm:t>
    </dgm:pt>
    <dgm:pt modelId="{2234DC73-C310-814D-9E8E-A8A3168360BC}">
      <dgm:prSet phldrT="[文本]" custT="1"/>
      <dgm:spPr/>
      <dgm:t>
        <a:bodyPr/>
        <a:lstStyle/>
        <a:p>
          <a:r>
            <a:rPr lang="en-US" altLang="zh-CN" sz="1400" dirty="0"/>
            <a:t>Mechanical</a:t>
          </a:r>
        </a:p>
        <a:p>
          <a:r>
            <a:rPr lang="en-US" altLang="zh-CN" sz="1400" dirty="0"/>
            <a:t>Force,</a:t>
          </a:r>
          <a:r>
            <a:rPr lang="zh-CN" altLang="en-US" sz="1400" dirty="0"/>
            <a:t> </a:t>
          </a:r>
          <a:r>
            <a:rPr lang="en-US" altLang="zh-CN" sz="1400" dirty="0"/>
            <a:t>mass,</a:t>
          </a:r>
          <a:r>
            <a:rPr lang="zh-CN" altLang="en-US" sz="1400" dirty="0"/>
            <a:t> </a:t>
          </a:r>
          <a:r>
            <a:rPr lang="en-US" altLang="zh-CN" sz="1400" dirty="0"/>
            <a:t>velocity,</a:t>
          </a:r>
        </a:p>
        <a:p>
          <a:r>
            <a:rPr lang="en-US" altLang="zh-CN" sz="1400" dirty="0"/>
            <a:t>Position,</a:t>
          </a:r>
          <a:r>
            <a:rPr lang="zh-CN" altLang="en-US" sz="1400" dirty="0"/>
            <a:t> </a:t>
          </a:r>
          <a:r>
            <a:rPr lang="en-US" altLang="zh-CN" sz="1400" dirty="0"/>
            <a:t>friction…</a:t>
          </a:r>
          <a:endParaRPr lang="zh-CN" altLang="en-US" sz="1400" dirty="0"/>
        </a:p>
      </dgm:t>
    </dgm:pt>
    <dgm:pt modelId="{672B4433-9B3B-EA4C-B719-B9A117281DD5}" type="parTrans" cxnId="{9D265922-E3C1-7746-B8F5-F7A7F410EA1C}">
      <dgm:prSet/>
      <dgm:spPr/>
      <dgm:t>
        <a:bodyPr/>
        <a:lstStyle/>
        <a:p>
          <a:endParaRPr lang="zh-CN" altLang="en-US"/>
        </a:p>
      </dgm:t>
    </dgm:pt>
    <dgm:pt modelId="{7DB0512D-079C-CD43-8062-9BDFF2BCE95F}" type="sibTrans" cxnId="{9D265922-E3C1-7746-B8F5-F7A7F410EA1C}">
      <dgm:prSet/>
      <dgm:spPr/>
      <dgm:t>
        <a:bodyPr/>
        <a:lstStyle/>
        <a:p>
          <a:endParaRPr lang="zh-CN" altLang="en-US"/>
        </a:p>
      </dgm:t>
    </dgm:pt>
    <dgm:pt modelId="{8C789D3E-D4EE-B047-93E9-AE3EEBF63B84}">
      <dgm:prSet phldrT="[文本]" custT="1"/>
      <dgm:spPr/>
      <dgm:t>
        <a:bodyPr/>
        <a:lstStyle/>
        <a:p>
          <a:r>
            <a:rPr lang="en-US" altLang="zh-CN" sz="1600" dirty="0"/>
            <a:t>Thermal</a:t>
          </a:r>
        </a:p>
        <a:p>
          <a:r>
            <a:rPr lang="en-US" altLang="zh-CN" sz="1600" dirty="0"/>
            <a:t>Temperature,</a:t>
          </a:r>
          <a:r>
            <a:rPr lang="zh-CN" altLang="en-US" sz="1600" dirty="0"/>
            <a:t> </a:t>
          </a:r>
          <a:r>
            <a:rPr lang="en-US" altLang="zh-CN" sz="1600" dirty="0"/>
            <a:t>Heat</a:t>
          </a:r>
          <a:r>
            <a:rPr lang="zh-CN" altLang="en-US" sz="1600" dirty="0"/>
            <a:t> </a:t>
          </a:r>
          <a:r>
            <a:rPr lang="en-US" altLang="zh-CN" sz="1600" dirty="0"/>
            <a:t>energy</a:t>
          </a:r>
          <a:r>
            <a:rPr lang="en-US" altLang="zh-CN" sz="1100" dirty="0"/>
            <a:t>..</a:t>
          </a:r>
          <a:endParaRPr lang="zh-CN" altLang="en-US" sz="1100" dirty="0"/>
        </a:p>
      </dgm:t>
    </dgm:pt>
    <dgm:pt modelId="{C4622B21-ACCA-2F40-88ED-70B0590BF542}" type="parTrans" cxnId="{041498DA-9AFE-F344-BD08-AF5D213DCE71}">
      <dgm:prSet/>
      <dgm:spPr/>
      <dgm:t>
        <a:bodyPr/>
        <a:lstStyle/>
        <a:p>
          <a:endParaRPr lang="zh-CN" altLang="en-US"/>
        </a:p>
      </dgm:t>
    </dgm:pt>
    <dgm:pt modelId="{E269BF4D-076D-B945-A55C-E3B97EF89D78}" type="sibTrans" cxnId="{041498DA-9AFE-F344-BD08-AF5D213DCE71}">
      <dgm:prSet/>
      <dgm:spPr/>
      <dgm:t>
        <a:bodyPr/>
        <a:lstStyle/>
        <a:p>
          <a:endParaRPr lang="zh-CN" altLang="en-US"/>
        </a:p>
      </dgm:t>
    </dgm:pt>
    <dgm:pt modelId="{DA452D7E-EDD2-5948-98A3-92CD54460E5D}">
      <dgm:prSet phldrT="[文本]"/>
      <dgm:spPr/>
      <dgm:t>
        <a:bodyPr/>
        <a:lstStyle/>
        <a:p>
          <a:r>
            <a:rPr lang="en-US" altLang="zh-CN" dirty="0"/>
            <a:t>Differential</a:t>
          </a:r>
          <a:r>
            <a:rPr lang="zh-CN" altLang="en-US" dirty="0"/>
            <a:t> </a:t>
          </a:r>
          <a:r>
            <a:rPr lang="en-US" altLang="zh-CN" dirty="0"/>
            <a:t>equations</a:t>
          </a:r>
          <a:r>
            <a:rPr lang="zh-CN" altLang="en-US" dirty="0"/>
            <a:t> </a:t>
          </a:r>
        </a:p>
      </dgm:t>
    </dgm:pt>
    <dgm:pt modelId="{19D205D5-2296-714D-B95E-27A19F98B705}" type="sibTrans" cxnId="{9C606A55-36F1-E54C-BE4F-4E523288DDB6}">
      <dgm:prSet/>
      <dgm:spPr/>
      <dgm:t>
        <a:bodyPr/>
        <a:lstStyle/>
        <a:p>
          <a:endParaRPr lang="zh-CN" altLang="en-US"/>
        </a:p>
      </dgm:t>
    </dgm:pt>
    <dgm:pt modelId="{368711B0-C317-1F42-885E-5808A5FEB37A}" type="parTrans" cxnId="{9C606A55-36F1-E54C-BE4F-4E523288DDB6}">
      <dgm:prSet/>
      <dgm:spPr/>
      <dgm:t>
        <a:bodyPr/>
        <a:lstStyle/>
        <a:p>
          <a:endParaRPr lang="zh-CN" altLang="en-US"/>
        </a:p>
      </dgm:t>
    </dgm:pt>
    <dgm:pt modelId="{A5459041-BDD5-7947-94BD-427C1D99430C}" type="pres">
      <dgm:prSet presAssocID="{5B3133C4-7213-B241-AA92-2D4BC671D562}" presName="diagram" presStyleCnt="0">
        <dgm:presLayoutVars>
          <dgm:chMax val="1"/>
          <dgm:dir/>
          <dgm:animLvl val="ctr"/>
          <dgm:resizeHandles val="exact"/>
        </dgm:presLayoutVars>
      </dgm:prSet>
      <dgm:spPr/>
    </dgm:pt>
    <dgm:pt modelId="{F870F2A9-3F5C-694A-8088-FB58069A5971}" type="pres">
      <dgm:prSet presAssocID="{5B3133C4-7213-B241-AA92-2D4BC671D562}" presName="matrix" presStyleCnt="0"/>
      <dgm:spPr/>
    </dgm:pt>
    <dgm:pt modelId="{4920D5BA-4129-AC4E-B1B4-79CC31D81489}" type="pres">
      <dgm:prSet presAssocID="{5B3133C4-7213-B241-AA92-2D4BC671D562}" presName="tile1" presStyleLbl="node1" presStyleIdx="0" presStyleCnt="4"/>
      <dgm:spPr/>
    </dgm:pt>
    <dgm:pt modelId="{7FEF234A-5EAF-974A-922B-39FA2534A5D7}" type="pres">
      <dgm:prSet presAssocID="{5B3133C4-7213-B241-AA92-2D4BC671D562}" presName="tile1text" presStyleLbl="node1" presStyleIdx="0" presStyleCnt="4">
        <dgm:presLayoutVars>
          <dgm:chMax val="0"/>
          <dgm:chPref val="0"/>
          <dgm:bulletEnabled val="1"/>
        </dgm:presLayoutVars>
      </dgm:prSet>
      <dgm:spPr/>
    </dgm:pt>
    <dgm:pt modelId="{E6FC0543-CFDD-A54E-8581-89DB73C1A4BD}" type="pres">
      <dgm:prSet presAssocID="{5B3133C4-7213-B241-AA92-2D4BC671D562}" presName="tile2" presStyleLbl="node1" presStyleIdx="1" presStyleCnt="4"/>
      <dgm:spPr/>
    </dgm:pt>
    <dgm:pt modelId="{E2887803-3280-C34C-82EE-4F7B4EE6AA8C}" type="pres">
      <dgm:prSet presAssocID="{5B3133C4-7213-B241-AA92-2D4BC671D562}" presName="tile2text" presStyleLbl="node1" presStyleIdx="1" presStyleCnt="4">
        <dgm:presLayoutVars>
          <dgm:chMax val="0"/>
          <dgm:chPref val="0"/>
          <dgm:bulletEnabled val="1"/>
        </dgm:presLayoutVars>
      </dgm:prSet>
      <dgm:spPr/>
    </dgm:pt>
    <dgm:pt modelId="{3E5B7C11-C96C-4C46-BFC2-9E9410DF7B15}" type="pres">
      <dgm:prSet presAssocID="{5B3133C4-7213-B241-AA92-2D4BC671D562}" presName="tile3" presStyleLbl="node1" presStyleIdx="2" presStyleCnt="4"/>
      <dgm:spPr/>
    </dgm:pt>
    <dgm:pt modelId="{54EE2A60-18DB-9942-888C-832E2E6E4BE6}" type="pres">
      <dgm:prSet presAssocID="{5B3133C4-7213-B241-AA92-2D4BC671D562}" presName="tile3text" presStyleLbl="node1" presStyleIdx="2" presStyleCnt="4">
        <dgm:presLayoutVars>
          <dgm:chMax val="0"/>
          <dgm:chPref val="0"/>
          <dgm:bulletEnabled val="1"/>
        </dgm:presLayoutVars>
      </dgm:prSet>
      <dgm:spPr/>
    </dgm:pt>
    <dgm:pt modelId="{F89374CC-FDEC-A24A-A469-48B04393B53E}" type="pres">
      <dgm:prSet presAssocID="{5B3133C4-7213-B241-AA92-2D4BC671D562}" presName="tile4" presStyleLbl="node1" presStyleIdx="3" presStyleCnt="4"/>
      <dgm:spPr/>
    </dgm:pt>
    <dgm:pt modelId="{2D81FD12-71A9-8C48-B1E0-2252086168B0}" type="pres">
      <dgm:prSet presAssocID="{5B3133C4-7213-B241-AA92-2D4BC671D562}" presName="tile4text" presStyleLbl="node1" presStyleIdx="3" presStyleCnt="4">
        <dgm:presLayoutVars>
          <dgm:chMax val="0"/>
          <dgm:chPref val="0"/>
          <dgm:bulletEnabled val="1"/>
        </dgm:presLayoutVars>
      </dgm:prSet>
      <dgm:spPr/>
    </dgm:pt>
    <dgm:pt modelId="{3B8D85F7-9195-C840-98A3-F7141BFA3769}" type="pres">
      <dgm:prSet presAssocID="{5B3133C4-7213-B241-AA92-2D4BC671D562}" presName="centerTile" presStyleLbl="fgShp" presStyleIdx="0" presStyleCnt="1" custScaleX="101925" custScaleY="132772" custLinFactNeighborX="0" custLinFactNeighborY="10210">
        <dgm:presLayoutVars>
          <dgm:chMax val="0"/>
          <dgm:chPref val="0"/>
        </dgm:presLayoutVars>
      </dgm:prSet>
      <dgm:spPr/>
    </dgm:pt>
  </dgm:ptLst>
  <dgm:cxnLst>
    <dgm:cxn modelId="{9D265922-E3C1-7746-B8F5-F7A7F410EA1C}" srcId="{DA452D7E-EDD2-5948-98A3-92CD54460E5D}" destId="{2234DC73-C310-814D-9E8E-A8A3168360BC}" srcOrd="2" destOrd="0" parTransId="{672B4433-9B3B-EA4C-B719-B9A117281DD5}" sibTransId="{7DB0512D-079C-CD43-8062-9BDFF2BCE95F}"/>
    <dgm:cxn modelId="{14305F26-6E5A-0F4F-B219-FC2C2C0E2028}" type="presOf" srcId="{5B3133C4-7213-B241-AA92-2D4BC671D562}" destId="{A5459041-BDD5-7947-94BD-427C1D99430C}" srcOrd="0" destOrd="0" presId="urn:microsoft.com/office/officeart/2005/8/layout/matrix1"/>
    <dgm:cxn modelId="{E245C14E-95CE-1642-9A1C-66E4FBFCAB82}" type="presOf" srcId="{B40206CA-FD72-1C46-A227-226B1982CCC1}" destId="{7FEF234A-5EAF-974A-922B-39FA2534A5D7}" srcOrd="1" destOrd="0" presId="urn:microsoft.com/office/officeart/2005/8/layout/matrix1"/>
    <dgm:cxn modelId="{9C606A55-36F1-E54C-BE4F-4E523288DDB6}" srcId="{5B3133C4-7213-B241-AA92-2D4BC671D562}" destId="{DA452D7E-EDD2-5948-98A3-92CD54460E5D}" srcOrd="0" destOrd="0" parTransId="{368711B0-C317-1F42-885E-5808A5FEB37A}" sibTransId="{19D205D5-2296-714D-B95E-27A19F98B705}"/>
    <dgm:cxn modelId="{CB2C025E-843A-5D47-9FC4-E25CDA2FF553}" type="presOf" srcId="{34CF6246-F234-D840-8290-D2258674AC9D}" destId="{E6FC0543-CFDD-A54E-8581-89DB73C1A4BD}" srcOrd="0" destOrd="0" presId="urn:microsoft.com/office/officeart/2005/8/layout/matrix1"/>
    <dgm:cxn modelId="{DD813D7A-6D30-2149-AA74-3EAC71D90932}" type="presOf" srcId="{2234DC73-C310-814D-9E8E-A8A3168360BC}" destId="{54EE2A60-18DB-9942-888C-832E2E6E4BE6}" srcOrd="1" destOrd="0" presId="urn:microsoft.com/office/officeart/2005/8/layout/matrix1"/>
    <dgm:cxn modelId="{0F55647E-E9B6-F94E-BDDA-628A190A57D9}" srcId="{DA452D7E-EDD2-5948-98A3-92CD54460E5D}" destId="{B40206CA-FD72-1C46-A227-226B1982CCC1}" srcOrd="0" destOrd="0" parTransId="{32236669-B7FF-0F42-BE5A-951EA9D7EF6A}" sibTransId="{14BDA521-4E07-D44A-99E5-78B4CABACD5C}"/>
    <dgm:cxn modelId="{A4B0D580-E1A2-C64E-A6EF-9EFA2D61A420}" type="presOf" srcId="{8C789D3E-D4EE-B047-93E9-AE3EEBF63B84}" destId="{2D81FD12-71A9-8C48-B1E0-2252086168B0}" srcOrd="1" destOrd="0" presId="urn:microsoft.com/office/officeart/2005/8/layout/matrix1"/>
    <dgm:cxn modelId="{6A45E5CD-4C99-A842-A716-63DE35CBF351}" type="presOf" srcId="{2234DC73-C310-814D-9E8E-A8A3168360BC}" destId="{3E5B7C11-C96C-4C46-BFC2-9E9410DF7B15}" srcOrd="0" destOrd="0" presId="urn:microsoft.com/office/officeart/2005/8/layout/matrix1"/>
    <dgm:cxn modelId="{041498DA-9AFE-F344-BD08-AF5D213DCE71}" srcId="{DA452D7E-EDD2-5948-98A3-92CD54460E5D}" destId="{8C789D3E-D4EE-B047-93E9-AE3EEBF63B84}" srcOrd="3" destOrd="0" parTransId="{C4622B21-ACCA-2F40-88ED-70B0590BF542}" sibTransId="{E269BF4D-076D-B945-A55C-E3B97EF89D78}"/>
    <dgm:cxn modelId="{B06BD0DA-3048-2646-91B1-20F89AA38067}" type="presOf" srcId="{B40206CA-FD72-1C46-A227-226B1982CCC1}" destId="{4920D5BA-4129-AC4E-B1B4-79CC31D81489}" srcOrd="0" destOrd="0" presId="urn:microsoft.com/office/officeart/2005/8/layout/matrix1"/>
    <dgm:cxn modelId="{C77666E2-AC0E-1D42-98D5-D19018576DDC}" type="presOf" srcId="{DA452D7E-EDD2-5948-98A3-92CD54460E5D}" destId="{3B8D85F7-9195-C840-98A3-F7141BFA3769}" srcOrd="0" destOrd="0" presId="urn:microsoft.com/office/officeart/2005/8/layout/matrix1"/>
    <dgm:cxn modelId="{394A15E3-1978-D14A-A303-05E685272B7E}" type="presOf" srcId="{8C789D3E-D4EE-B047-93E9-AE3EEBF63B84}" destId="{F89374CC-FDEC-A24A-A469-48B04393B53E}" srcOrd="0" destOrd="0" presId="urn:microsoft.com/office/officeart/2005/8/layout/matrix1"/>
    <dgm:cxn modelId="{686E20E7-50F0-544A-84C0-9FB8723AE3C2}" type="presOf" srcId="{34CF6246-F234-D840-8290-D2258674AC9D}" destId="{E2887803-3280-C34C-82EE-4F7B4EE6AA8C}" srcOrd="1" destOrd="0" presId="urn:microsoft.com/office/officeart/2005/8/layout/matrix1"/>
    <dgm:cxn modelId="{2EDFF4F9-5B24-E14E-8679-1EB497FBA4A2}" srcId="{DA452D7E-EDD2-5948-98A3-92CD54460E5D}" destId="{34CF6246-F234-D840-8290-D2258674AC9D}" srcOrd="1" destOrd="0" parTransId="{48154BAB-FFC1-5744-86B5-326256A34069}" sibTransId="{7A6C22F8-6677-FC4F-BD13-9CAC6A29DF62}"/>
    <dgm:cxn modelId="{EDB78BDA-C0E1-1C45-B775-F28B523BF13D}" type="presParOf" srcId="{A5459041-BDD5-7947-94BD-427C1D99430C}" destId="{F870F2A9-3F5C-694A-8088-FB58069A5971}" srcOrd="0" destOrd="0" presId="urn:microsoft.com/office/officeart/2005/8/layout/matrix1"/>
    <dgm:cxn modelId="{118416A9-7D10-C94B-B230-4B688B9F17C4}" type="presParOf" srcId="{F870F2A9-3F5C-694A-8088-FB58069A5971}" destId="{4920D5BA-4129-AC4E-B1B4-79CC31D81489}" srcOrd="0" destOrd="0" presId="urn:microsoft.com/office/officeart/2005/8/layout/matrix1"/>
    <dgm:cxn modelId="{D45493C2-AA67-7A4F-9825-BFFBF04C57DA}" type="presParOf" srcId="{F870F2A9-3F5C-694A-8088-FB58069A5971}" destId="{7FEF234A-5EAF-974A-922B-39FA2534A5D7}" srcOrd="1" destOrd="0" presId="urn:microsoft.com/office/officeart/2005/8/layout/matrix1"/>
    <dgm:cxn modelId="{1DACF483-E659-9D47-8E45-375AA8AE707F}" type="presParOf" srcId="{F870F2A9-3F5C-694A-8088-FB58069A5971}" destId="{E6FC0543-CFDD-A54E-8581-89DB73C1A4BD}" srcOrd="2" destOrd="0" presId="urn:microsoft.com/office/officeart/2005/8/layout/matrix1"/>
    <dgm:cxn modelId="{858E1190-F5DF-3C46-A7CF-5508EF129A89}" type="presParOf" srcId="{F870F2A9-3F5C-694A-8088-FB58069A5971}" destId="{E2887803-3280-C34C-82EE-4F7B4EE6AA8C}" srcOrd="3" destOrd="0" presId="urn:microsoft.com/office/officeart/2005/8/layout/matrix1"/>
    <dgm:cxn modelId="{2137270B-ABCF-F842-9DD8-337FD2E72D28}" type="presParOf" srcId="{F870F2A9-3F5C-694A-8088-FB58069A5971}" destId="{3E5B7C11-C96C-4C46-BFC2-9E9410DF7B15}" srcOrd="4" destOrd="0" presId="urn:microsoft.com/office/officeart/2005/8/layout/matrix1"/>
    <dgm:cxn modelId="{BE2510BA-FE6A-4B45-987A-2764063B9CE2}" type="presParOf" srcId="{F870F2A9-3F5C-694A-8088-FB58069A5971}" destId="{54EE2A60-18DB-9942-888C-832E2E6E4BE6}" srcOrd="5" destOrd="0" presId="urn:microsoft.com/office/officeart/2005/8/layout/matrix1"/>
    <dgm:cxn modelId="{C7D2359C-DF6C-1B44-B6A7-C1F3B38239B9}" type="presParOf" srcId="{F870F2A9-3F5C-694A-8088-FB58069A5971}" destId="{F89374CC-FDEC-A24A-A469-48B04393B53E}" srcOrd="6" destOrd="0" presId="urn:microsoft.com/office/officeart/2005/8/layout/matrix1"/>
    <dgm:cxn modelId="{1E50F142-D477-9B49-A9EC-EC983E87C08C}" type="presParOf" srcId="{F870F2A9-3F5C-694A-8088-FB58069A5971}" destId="{2D81FD12-71A9-8C48-B1E0-2252086168B0}" srcOrd="7" destOrd="0" presId="urn:microsoft.com/office/officeart/2005/8/layout/matrix1"/>
    <dgm:cxn modelId="{8A3D7F2C-49E1-5840-BE7B-FFDB787A9FF9}" type="presParOf" srcId="{A5459041-BDD5-7947-94BD-427C1D99430C}" destId="{3B8D85F7-9195-C840-98A3-F7141BFA3769}"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3133C4-7213-B241-AA92-2D4BC671D562}"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zh-CN" altLang="en-US"/>
        </a:p>
      </dgm:t>
    </dgm:pt>
    <dgm:pt modelId="{B40206CA-FD72-1C46-A227-226B1982CCC1}">
      <dgm:prSet phldrT="[文本]" custT="1"/>
      <dgm:spPr>
        <a:blipFill>
          <a:blip xmlns:r="http://schemas.openxmlformats.org/officeDocument/2006/relationships" r:embed="rId1"/>
          <a:stretch>
            <a:fillRect/>
          </a:stretch>
        </a:blipFill>
      </dgm:spPr>
      <dgm:t>
        <a:bodyPr/>
        <a:lstStyle/>
        <a:p>
          <a:r>
            <a:rPr lang="zh-CN" altLang="en-US">
              <a:noFill/>
            </a:rPr>
            <a:t> </a:t>
          </a:r>
        </a:p>
      </dgm:t>
    </dgm:pt>
    <dgm:pt modelId="{32236669-B7FF-0F42-BE5A-951EA9D7EF6A}" type="parTrans" cxnId="{0F55647E-E9B6-F94E-BDDA-628A190A57D9}">
      <dgm:prSet/>
      <dgm:spPr/>
      <dgm:t>
        <a:bodyPr/>
        <a:lstStyle/>
        <a:p>
          <a:endParaRPr lang="zh-CN" altLang="en-US"/>
        </a:p>
      </dgm:t>
    </dgm:pt>
    <dgm:pt modelId="{14BDA521-4E07-D44A-99E5-78B4CABACD5C}" type="sibTrans" cxnId="{0F55647E-E9B6-F94E-BDDA-628A190A57D9}">
      <dgm:prSet/>
      <dgm:spPr/>
      <dgm:t>
        <a:bodyPr/>
        <a:lstStyle/>
        <a:p>
          <a:endParaRPr lang="zh-CN" altLang="en-US"/>
        </a:p>
      </dgm:t>
    </dgm:pt>
    <dgm:pt modelId="{34CF6246-F234-D840-8290-D2258674AC9D}">
      <dgm:prSet phldrT="[文本]" custT="1"/>
      <dgm:spPr/>
      <dgm:t>
        <a:bodyPr/>
        <a:lstStyle/>
        <a:p>
          <a:r>
            <a:rPr lang="en-US" altLang="zh-CN" sz="1600" dirty="0"/>
            <a:t>Fluid</a:t>
          </a:r>
        </a:p>
        <a:p>
          <a:r>
            <a:rPr lang="en-US" altLang="zh-CN" sz="1600" dirty="0"/>
            <a:t>Volume,</a:t>
          </a:r>
          <a:r>
            <a:rPr lang="zh-CN" altLang="en-US" sz="1600" dirty="0"/>
            <a:t> </a:t>
          </a:r>
          <a:r>
            <a:rPr lang="en-US" altLang="zh-CN" sz="1600" dirty="0"/>
            <a:t>pressure…</a:t>
          </a:r>
          <a:endParaRPr lang="zh-CN" altLang="en-US" sz="1600" dirty="0"/>
        </a:p>
      </dgm:t>
    </dgm:pt>
    <dgm:pt modelId="{48154BAB-FFC1-5744-86B5-326256A34069}" type="parTrans" cxnId="{2EDFF4F9-5B24-E14E-8679-1EB497FBA4A2}">
      <dgm:prSet/>
      <dgm:spPr/>
      <dgm:t>
        <a:bodyPr/>
        <a:lstStyle/>
        <a:p>
          <a:endParaRPr lang="zh-CN" altLang="en-US"/>
        </a:p>
      </dgm:t>
    </dgm:pt>
    <dgm:pt modelId="{7A6C22F8-6677-FC4F-BD13-9CAC6A29DF62}" type="sibTrans" cxnId="{2EDFF4F9-5B24-E14E-8679-1EB497FBA4A2}">
      <dgm:prSet/>
      <dgm:spPr/>
      <dgm:t>
        <a:bodyPr/>
        <a:lstStyle/>
        <a:p>
          <a:endParaRPr lang="zh-CN" altLang="en-US"/>
        </a:p>
      </dgm:t>
    </dgm:pt>
    <dgm:pt modelId="{2234DC73-C310-814D-9E8E-A8A3168360BC}">
      <dgm:prSet phldrT="[文本]" custT="1"/>
      <dgm:spPr/>
      <dgm:t>
        <a:bodyPr/>
        <a:lstStyle/>
        <a:p>
          <a:r>
            <a:rPr lang="en-US" altLang="zh-CN" sz="1400" dirty="0"/>
            <a:t>Mechanical</a:t>
          </a:r>
        </a:p>
        <a:p>
          <a:r>
            <a:rPr lang="en-US" altLang="zh-CN" sz="1400" dirty="0"/>
            <a:t>Force,</a:t>
          </a:r>
          <a:r>
            <a:rPr lang="zh-CN" altLang="en-US" sz="1400" dirty="0"/>
            <a:t> </a:t>
          </a:r>
          <a:r>
            <a:rPr lang="en-US" altLang="zh-CN" sz="1400" dirty="0"/>
            <a:t>mass,</a:t>
          </a:r>
          <a:r>
            <a:rPr lang="zh-CN" altLang="en-US" sz="1400" dirty="0"/>
            <a:t> </a:t>
          </a:r>
          <a:r>
            <a:rPr lang="en-US" altLang="zh-CN" sz="1400" dirty="0"/>
            <a:t>velocity,</a:t>
          </a:r>
        </a:p>
        <a:p>
          <a:r>
            <a:rPr lang="en-US" altLang="zh-CN" sz="1400" dirty="0"/>
            <a:t>Position,</a:t>
          </a:r>
          <a:r>
            <a:rPr lang="zh-CN" altLang="en-US" sz="1400" dirty="0"/>
            <a:t> </a:t>
          </a:r>
          <a:r>
            <a:rPr lang="en-US" altLang="zh-CN" sz="1400" dirty="0"/>
            <a:t>friction…</a:t>
          </a:r>
          <a:endParaRPr lang="zh-CN" altLang="en-US" sz="1400" dirty="0"/>
        </a:p>
      </dgm:t>
    </dgm:pt>
    <dgm:pt modelId="{672B4433-9B3B-EA4C-B719-B9A117281DD5}" type="parTrans" cxnId="{9D265922-E3C1-7746-B8F5-F7A7F410EA1C}">
      <dgm:prSet/>
      <dgm:spPr/>
      <dgm:t>
        <a:bodyPr/>
        <a:lstStyle/>
        <a:p>
          <a:endParaRPr lang="zh-CN" altLang="en-US"/>
        </a:p>
      </dgm:t>
    </dgm:pt>
    <dgm:pt modelId="{7DB0512D-079C-CD43-8062-9BDFF2BCE95F}" type="sibTrans" cxnId="{9D265922-E3C1-7746-B8F5-F7A7F410EA1C}">
      <dgm:prSet/>
      <dgm:spPr/>
      <dgm:t>
        <a:bodyPr/>
        <a:lstStyle/>
        <a:p>
          <a:endParaRPr lang="zh-CN" altLang="en-US"/>
        </a:p>
      </dgm:t>
    </dgm:pt>
    <dgm:pt modelId="{8C789D3E-D4EE-B047-93E9-AE3EEBF63B84}">
      <dgm:prSet phldrT="[文本]" custT="1"/>
      <dgm:spPr/>
      <dgm:t>
        <a:bodyPr/>
        <a:lstStyle/>
        <a:p>
          <a:r>
            <a:rPr lang="en-US" altLang="zh-CN" sz="1600" dirty="0"/>
            <a:t>Thermal</a:t>
          </a:r>
        </a:p>
        <a:p>
          <a:r>
            <a:rPr lang="en-US" altLang="zh-CN" sz="1600" dirty="0"/>
            <a:t>Temperature,</a:t>
          </a:r>
          <a:r>
            <a:rPr lang="zh-CN" altLang="en-US" sz="1600" dirty="0"/>
            <a:t> </a:t>
          </a:r>
          <a:r>
            <a:rPr lang="en-US" altLang="zh-CN" sz="1600" dirty="0"/>
            <a:t>Heat</a:t>
          </a:r>
          <a:r>
            <a:rPr lang="zh-CN" altLang="en-US" sz="1600" dirty="0"/>
            <a:t> </a:t>
          </a:r>
          <a:r>
            <a:rPr lang="en-US" altLang="zh-CN" sz="1600" dirty="0"/>
            <a:t>energy</a:t>
          </a:r>
          <a:r>
            <a:rPr lang="en-US" altLang="zh-CN" sz="1100" dirty="0"/>
            <a:t>..</a:t>
          </a:r>
          <a:endParaRPr lang="zh-CN" altLang="en-US" sz="1100" dirty="0"/>
        </a:p>
      </dgm:t>
    </dgm:pt>
    <dgm:pt modelId="{C4622B21-ACCA-2F40-88ED-70B0590BF542}" type="parTrans" cxnId="{041498DA-9AFE-F344-BD08-AF5D213DCE71}">
      <dgm:prSet/>
      <dgm:spPr/>
      <dgm:t>
        <a:bodyPr/>
        <a:lstStyle/>
        <a:p>
          <a:endParaRPr lang="zh-CN" altLang="en-US"/>
        </a:p>
      </dgm:t>
    </dgm:pt>
    <dgm:pt modelId="{E269BF4D-076D-B945-A55C-E3B97EF89D78}" type="sibTrans" cxnId="{041498DA-9AFE-F344-BD08-AF5D213DCE71}">
      <dgm:prSet/>
      <dgm:spPr/>
      <dgm:t>
        <a:bodyPr/>
        <a:lstStyle/>
        <a:p>
          <a:endParaRPr lang="zh-CN" altLang="en-US"/>
        </a:p>
      </dgm:t>
    </dgm:pt>
    <dgm:pt modelId="{DA452D7E-EDD2-5948-98A3-92CD54460E5D}">
      <dgm:prSet phldrT="[文本]"/>
      <dgm:spPr/>
      <dgm:t>
        <a:bodyPr/>
        <a:lstStyle/>
        <a:p>
          <a:r>
            <a:rPr lang="en-US" altLang="zh-CN" dirty="0"/>
            <a:t>Differential</a:t>
          </a:r>
          <a:r>
            <a:rPr lang="zh-CN" altLang="en-US" dirty="0"/>
            <a:t> </a:t>
          </a:r>
          <a:r>
            <a:rPr lang="en-US" altLang="zh-CN" dirty="0"/>
            <a:t>equations</a:t>
          </a:r>
          <a:r>
            <a:rPr lang="zh-CN" altLang="en-US" dirty="0"/>
            <a:t> </a:t>
          </a:r>
        </a:p>
      </dgm:t>
    </dgm:pt>
    <dgm:pt modelId="{19D205D5-2296-714D-B95E-27A19F98B705}" type="sibTrans" cxnId="{9C606A55-36F1-E54C-BE4F-4E523288DDB6}">
      <dgm:prSet/>
      <dgm:spPr/>
      <dgm:t>
        <a:bodyPr/>
        <a:lstStyle/>
        <a:p>
          <a:endParaRPr lang="zh-CN" altLang="en-US"/>
        </a:p>
      </dgm:t>
    </dgm:pt>
    <dgm:pt modelId="{368711B0-C317-1F42-885E-5808A5FEB37A}" type="parTrans" cxnId="{9C606A55-36F1-E54C-BE4F-4E523288DDB6}">
      <dgm:prSet/>
      <dgm:spPr/>
      <dgm:t>
        <a:bodyPr/>
        <a:lstStyle/>
        <a:p>
          <a:endParaRPr lang="zh-CN" altLang="en-US"/>
        </a:p>
      </dgm:t>
    </dgm:pt>
    <dgm:pt modelId="{A5459041-BDD5-7947-94BD-427C1D99430C}" type="pres">
      <dgm:prSet presAssocID="{5B3133C4-7213-B241-AA92-2D4BC671D562}" presName="diagram" presStyleCnt="0">
        <dgm:presLayoutVars>
          <dgm:chMax val="1"/>
          <dgm:dir/>
          <dgm:animLvl val="ctr"/>
          <dgm:resizeHandles val="exact"/>
        </dgm:presLayoutVars>
      </dgm:prSet>
      <dgm:spPr/>
    </dgm:pt>
    <dgm:pt modelId="{F870F2A9-3F5C-694A-8088-FB58069A5971}" type="pres">
      <dgm:prSet presAssocID="{5B3133C4-7213-B241-AA92-2D4BC671D562}" presName="matrix" presStyleCnt="0"/>
      <dgm:spPr/>
    </dgm:pt>
    <dgm:pt modelId="{4920D5BA-4129-AC4E-B1B4-79CC31D81489}" type="pres">
      <dgm:prSet presAssocID="{5B3133C4-7213-B241-AA92-2D4BC671D562}" presName="tile1" presStyleLbl="node1" presStyleIdx="0" presStyleCnt="4"/>
      <dgm:spPr/>
    </dgm:pt>
    <dgm:pt modelId="{7FEF234A-5EAF-974A-922B-39FA2534A5D7}" type="pres">
      <dgm:prSet presAssocID="{5B3133C4-7213-B241-AA92-2D4BC671D562}" presName="tile1text" presStyleLbl="node1" presStyleIdx="0" presStyleCnt="4">
        <dgm:presLayoutVars>
          <dgm:chMax val="0"/>
          <dgm:chPref val="0"/>
          <dgm:bulletEnabled val="1"/>
        </dgm:presLayoutVars>
      </dgm:prSet>
      <dgm:spPr/>
    </dgm:pt>
    <dgm:pt modelId="{E6FC0543-CFDD-A54E-8581-89DB73C1A4BD}" type="pres">
      <dgm:prSet presAssocID="{5B3133C4-7213-B241-AA92-2D4BC671D562}" presName="tile2" presStyleLbl="node1" presStyleIdx="1" presStyleCnt="4"/>
      <dgm:spPr/>
    </dgm:pt>
    <dgm:pt modelId="{E2887803-3280-C34C-82EE-4F7B4EE6AA8C}" type="pres">
      <dgm:prSet presAssocID="{5B3133C4-7213-B241-AA92-2D4BC671D562}" presName="tile2text" presStyleLbl="node1" presStyleIdx="1" presStyleCnt="4">
        <dgm:presLayoutVars>
          <dgm:chMax val="0"/>
          <dgm:chPref val="0"/>
          <dgm:bulletEnabled val="1"/>
        </dgm:presLayoutVars>
      </dgm:prSet>
      <dgm:spPr/>
    </dgm:pt>
    <dgm:pt modelId="{3E5B7C11-C96C-4C46-BFC2-9E9410DF7B15}" type="pres">
      <dgm:prSet presAssocID="{5B3133C4-7213-B241-AA92-2D4BC671D562}" presName="tile3" presStyleLbl="node1" presStyleIdx="2" presStyleCnt="4"/>
      <dgm:spPr/>
    </dgm:pt>
    <dgm:pt modelId="{54EE2A60-18DB-9942-888C-832E2E6E4BE6}" type="pres">
      <dgm:prSet presAssocID="{5B3133C4-7213-B241-AA92-2D4BC671D562}" presName="tile3text" presStyleLbl="node1" presStyleIdx="2" presStyleCnt="4">
        <dgm:presLayoutVars>
          <dgm:chMax val="0"/>
          <dgm:chPref val="0"/>
          <dgm:bulletEnabled val="1"/>
        </dgm:presLayoutVars>
      </dgm:prSet>
      <dgm:spPr/>
    </dgm:pt>
    <dgm:pt modelId="{F89374CC-FDEC-A24A-A469-48B04393B53E}" type="pres">
      <dgm:prSet presAssocID="{5B3133C4-7213-B241-AA92-2D4BC671D562}" presName="tile4" presStyleLbl="node1" presStyleIdx="3" presStyleCnt="4"/>
      <dgm:spPr/>
    </dgm:pt>
    <dgm:pt modelId="{2D81FD12-71A9-8C48-B1E0-2252086168B0}" type="pres">
      <dgm:prSet presAssocID="{5B3133C4-7213-B241-AA92-2D4BC671D562}" presName="tile4text" presStyleLbl="node1" presStyleIdx="3" presStyleCnt="4">
        <dgm:presLayoutVars>
          <dgm:chMax val="0"/>
          <dgm:chPref val="0"/>
          <dgm:bulletEnabled val="1"/>
        </dgm:presLayoutVars>
      </dgm:prSet>
      <dgm:spPr/>
    </dgm:pt>
    <dgm:pt modelId="{3B8D85F7-9195-C840-98A3-F7141BFA3769}" type="pres">
      <dgm:prSet presAssocID="{5B3133C4-7213-B241-AA92-2D4BC671D562}" presName="centerTile" presStyleLbl="fgShp" presStyleIdx="0" presStyleCnt="1" custScaleX="101925" custScaleY="132772" custLinFactNeighborX="0" custLinFactNeighborY="10210">
        <dgm:presLayoutVars>
          <dgm:chMax val="0"/>
          <dgm:chPref val="0"/>
        </dgm:presLayoutVars>
      </dgm:prSet>
      <dgm:spPr/>
    </dgm:pt>
  </dgm:ptLst>
  <dgm:cxnLst>
    <dgm:cxn modelId="{9D265922-E3C1-7746-B8F5-F7A7F410EA1C}" srcId="{DA452D7E-EDD2-5948-98A3-92CD54460E5D}" destId="{2234DC73-C310-814D-9E8E-A8A3168360BC}" srcOrd="2" destOrd="0" parTransId="{672B4433-9B3B-EA4C-B719-B9A117281DD5}" sibTransId="{7DB0512D-079C-CD43-8062-9BDFF2BCE95F}"/>
    <dgm:cxn modelId="{14305F26-6E5A-0F4F-B219-FC2C2C0E2028}" type="presOf" srcId="{5B3133C4-7213-B241-AA92-2D4BC671D562}" destId="{A5459041-BDD5-7947-94BD-427C1D99430C}" srcOrd="0" destOrd="0" presId="urn:microsoft.com/office/officeart/2005/8/layout/matrix1"/>
    <dgm:cxn modelId="{E245C14E-95CE-1642-9A1C-66E4FBFCAB82}" type="presOf" srcId="{B40206CA-FD72-1C46-A227-226B1982CCC1}" destId="{7FEF234A-5EAF-974A-922B-39FA2534A5D7}" srcOrd="1" destOrd="0" presId="urn:microsoft.com/office/officeart/2005/8/layout/matrix1"/>
    <dgm:cxn modelId="{9C606A55-36F1-E54C-BE4F-4E523288DDB6}" srcId="{5B3133C4-7213-B241-AA92-2D4BC671D562}" destId="{DA452D7E-EDD2-5948-98A3-92CD54460E5D}" srcOrd="0" destOrd="0" parTransId="{368711B0-C317-1F42-885E-5808A5FEB37A}" sibTransId="{19D205D5-2296-714D-B95E-27A19F98B705}"/>
    <dgm:cxn modelId="{CB2C025E-843A-5D47-9FC4-E25CDA2FF553}" type="presOf" srcId="{34CF6246-F234-D840-8290-D2258674AC9D}" destId="{E6FC0543-CFDD-A54E-8581-89DB73C1A4BD}" srcOrd="0" destOrd="0" presId="urn:microsoft.com/office/officeart/2005/8/layout/matrix1"/>
    <dgm:cxn modelId="{DD813D7A-6D30-2149-AA74-3EAC71D90932}" type="presOf" srcId="{2234DC73-C310-814D-9E8E-A8A3168360BC}" destId="{54EE2A60-18DB-9942-888C-832E2E6E4BE6}" srcOrd="1" destOrd="0" presId="urn:microsoft.com/office/officeart/2005/8/layout/matrix1"/>
    <dgm:cxn modelId="{0F55647E-E9B6-F94E-BDDA-628A190A57D9}" srcId="{DA452D7E-EDD2-5948-98A3-92CD54460E5D}" destId="{B40206CA-FD72-1C46-A227-226B1982CCC1}" srcOrd="0" destOrd="0" parTransId="{32236669-B7FF-0F42-BE5A-951EA9D7EF6A}" sibTransId="{14BDA521-4E07-D44A-99E5-78B4CABACD5C}"/>
    <dgm:cxn modelId="{A4B0D580-E1A2-C64E-A6EF-9EFA2D61A420}" type="presOf" srcId="{8C789D3E-D4EE-B047-93E9-AE3EEBF63B84}" destId="{2D81FD12-71A9-8C48-B1E0-2252086168B0}" srcOrd="1" destOrd="0" presId="urn:microsoft.com/office/officeart/2005/8/layout/matrix1"/>
    <dgm:cxn modelId="{6A45E5CD-4C99-A842-A716-63DE35CBF351}" type="presOf" srcId="{2234DC73-C310-814D-9E8E-A8A3168360BC}" destId="{3E5B7C11-C96C-4C46-BFC2-9E9410DF7B15}" srcOrd="0" destOrd="0" presId="urn:microsoft.com/office/officeart/2005/8/layout/matrix1"/>
    <dgm:cxn modelId="{041498DA-9AFE-F344-BD08-AF5D213DCE71}" srcId="{DA452D7E-EDD2-5948-98A3-92CD54460E5D}" destId="{8C789D3E-D4EE-B047-93E9-AE3EEBF63B84}" srcOrd="3" destOrd="0" parTransId="{C4622B21-ACCA-2F40-88ED-70B0590BF542}" sibTransId="{E269BF4D-076D-B945-A55C-E3B97EF89D78}"/>
    <dgm:cxn modelId="{B06BD0DA-3048-2646-91B1-20F89AA38067}" type="presOf" srcId="{B40206CA-FD72-1C46-A227-226B1982CCC1}" destId="{4920D5BA-4129-AC4E-B1B4-79CC31D81489}" srcOrd="0" destOrd="0" presId="urn:microsoft.com/office/officeart/2005/8/layout/matrix1"/>
    <dgm:cxn modelId="{C77666E2-AC0E-1D42-98D5-D19018576DDC}" type="presOf" srcId="{DA452D7E-EDD2-5948-98A3-92CD54460E5D}" destId="{3B8D85F7-9195-C840-98A3-F7141BFA3769}" srcOrd="0" destOrd="0" presId="urn:microsoft.com/office/officeart/2005/8/layout/matrix1"/>
    <dgm:cxn modelId="{394A15E3-1978-D14A-A303-05E685272B7E}" type="presOf" srcId="{8C789D3E-D4EE-B047-93E9-AE3EEBF63B84}" destId="{F89374CC-FDEC-A24A-A469-48B04393B53E}" srcOrd="0" destOrd="0" presId="urn:microsoft.com/office/officeart/2005/8/layout/matrix1"/>
    <dgm:cxn modelId="{686E20E7-50F0-544A-84C0-9FB8723AE3C2}" type="presOf" srcId="{34CF6246-F234-D840-8290-D2258674AC9D}" destId="{E2887803-3280-C34C-82EE-4F7B4EE6AA8C}" srcOrd="1" destOrd="0" presId="urn:microsoft.com/office/officeart/2005/8/layout/matrix1"/>
    <dgm:cxn modelId="{2EDFF4F9-5B24-E14E-8679-1EB497FBA4A2}" srcId="{DA452D7E-EDD2-5948-98A3-92CD54460E5D}" destId="{34CF6246-F234-D840-8290-D2258674AC9D}" srcOrd="1" destOrd="0" parTransId="{48154BAB-FFC1-5744-86B5-326256A34069}" sibTransId="{7A6C22F8-6677-FC4F-BD13-9CAC6A29DF62}"/>
    <dgm:cxn modelId="{EDB78BDA-C0E1-1C45-B775-F28B523BF13D}" type="presParOf" srcId="{A5459041-BDD5-7947-94BD-427C1D99430C}" destId="{F870F2A9-3F5C-694A-8088-FB58069A5971}" srcOrd="0" destOrd="0" presId="urn:microsoft.com/office/officeart/2005/8/layout/matrix1"/>
    <dgm:cxn modelId="{118416A9-7D10-C94B-B230-4B688B9F17C4}" type="presParOf" srcId="{F870F2A9-3F5C-694A-8088-FB58069A5971}" destId="{4920D5BA-4129-AC4E-B1B4-79CC31D81489}" srcOrd="0" destOrd="0" presId="urn:microsoft.com/office/officeart/2005/8/layout/matrix1"/>
    <dgm:cxn modelId="{D45493C2-AA67-7A4F-9825-BFFBF04C57DA}" type="presParOf" srcId="{F870F2A9-3F5C-694A-8088-FB58069A5971}" destId="{7FEF234A-5EAF-974A-922B-39FA2534A5D7}" srcOrd="1" destOrd="0" presId="urn:microsoft.com/office/officeart/2005/8/layout/matrix1"/>
    <dgm:cxn modelId="{1DACF483-E659-9D47-8E45-375AA8AE707F}" type="presParOf" srcId="{F870F2A9-3F5C-694A-8088-FB58069A5971}" destId="{E6FC0543-CFDD-A54E-8581-89DB73C1A4BD}" srcOrd="2" destOrd="0" presId="urn:microsoft.com/office/officeart/2005/8/layout/matrix1"/>
    <dgm:cxn modelId="{858E1190-F5DF-3C46-A7CF-5508EF129A89}" type="presParOf" srcId="{F870F2A9-3F5C-694A-8088-FB58069A5971}" destId="{E2887803-3280-C34C-82EE-4F7B4EE6AA8C}" srcOrd="3" destOrd="0" presId="urn:microsoft.com/office/officeart/2005/8/layout/matrix1"/>
    <dgm:cxn modelId="{2137270B-ABCF-F842-9DD8-337FD2E72D28}" type="presParOf" srcId="{F870F2A9-3F5C-694A-8088-FB58069A5971}" destId="{3E5B7C11-C96C-4C46-BFC2-9E9410DF7B15}" srcOrd="4" destOrd="0" presId="urn:microsoft.com/office/officeart/2005/8/layout/matrix1"/>
    <dgm:cxn modelId="{BE2510BA-FE6A-4B45-987A-2764063B9CE2}" type="presParOf" srcId="{F870F2A9-3F5C-694A-8088-FB58069A5971}" destId="{54EE2A60-18DB-9942-888C-832E2E6E4BE6}" srcOrd="5" destOrd="0" presId="urn:microsoft.com/office/officeart/2005/8/layout/matrix1"/>
    <dgm:cxn modelId="{C7D2359C-DF6C-1B44-B6A7-C1F3B38239B9}" type="presParOf" srcId="{F870F2A9-3F5C-694A-8088-FB58069A5971}" destId="{F89374CC-FDEC-A24A-A469-48B04393B53E}" srcOrd="6" destOrd="0" presId="urn:microsoft.com/office/officeart/2005/8/layout/matrix1"/>
    <dgm:cxn modelId="{1E50F142-D477-9B49-A9EC-EC983E87C08C}" type="presParOf" srcId="{F870F2A9-3F5C-694A-8088-FB58069A5971}" destId="{2D81FD12-71A9-8C48-B1E0-2252086168B0}" srcOrd="7" destOrd="0" presId="urn:microsoft.com/office/officeart/2005/8/layout/matrix1"/>
    <dgm:cxn modelId="{8A3D7F2C-49E1-5840-BE7B-FFDB787A9FF9}" type="presParOf" srcId="{A5459041-BDD5-7947-94BD-427C1D99430C}" destId="{3B8D85F7-9195-C840-98A3-F7141BFA376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3133C4-7213-B241-AA92-2D4BC671D562}"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B40206CA-FD72-1C46-A227-226B1982CCC1}">
          <dgm:prSet phldrT="[文本]" custT="1"/>
          <dgm:spPr/>
          <dgm:t>
            <a:bodyPr/>
            <a:lstStyle/>
            <a:p>
              <a:pPr/>
              <a14:m>
                <m:oMathPara xmlns:m="http://schemas.openxmlformats.org/officeDocument/2006/math">
                  <m:oMathParaPr>
                    <m:jc m:val="centerGroup"/>
                  </m:oMathParaPr>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𝑒</m:t>
                        </m:r>
                      </m:e>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𝑎𝑡</m:t>
                        </m:r>
                      </m:sup>
                    </m:s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𝑎</m:t>
                        </m:r>
                      </m:den>
                    </m:f>
                  </m:oMath>
                </m:oMathPara>
              </a14:m>
              <a:endParaRPr lang="en-US" altLang="zh-CN" sz="1600" dirty="0"/>
            </a:p>
          </dgm:t>
        </dgm:pt>
      </mc:Choice>
      <mc:Fallback xmlns="">
        <dgm:pt modelId="{B40206CA-FD72-1C46-A227-226B1982CCC1}">
          <dgm:prSet phldrT="[文本]" custT="1"/>
          <dgm:spPr/>
          <dgm:t>
            <a:bodyPr/>
            <a:lstStyle/>
            <a:p>
              <a:r>
                <a:rPr lang="en-US" altLang="zh-CN" sz="1600" b="0" i="0">
                  <a:latin typeface="Cambria Math" panose="02040503050406030204" pitchFamily="18" charset="0"/>
                </a:rPr>
                <a:t>𝑒^(−𝑎𝑡)→1/(𝑠+𝑎)</a:t>
              </a:r>
              <a:endParaRPr lang="en-US" altLang="zh-CN" sz="1600" dirty="0"/>
            </a:p>
          </dgm:t>
        </dgm:pt>
      </mc:Fallback>
    </mc:AlternateContent>
    <dgm:pt modelId="{32236669-B7FF-0F42-BE5A-951EA9D7EF6A}" type="parTrans" cxnId="{0F55647E-E9B6-F94E-BDDA-628A190A57D9}">
      <dgm:prSet/>
      <dgm:spPr/>
      <dgm:t>
        <a:bodyPr/>
        <a:lstStyle/>
        <a:p>
          <a:endParaRPr lang="zh-CN" altLang="en-US"/>
        </a:p>
      </dgm:t>
    </dgm:pt>
    <dgm:pt modelId="{14BDA521-4E07-D44A-99E5-78B4CABACD5C}" type="sibTrans" cxnId="{0F55647E-E9B6-F94E-BDDA-628A190A57D9}">
      <dgm:prSet/>
      <dgm:spPr/>
      <dgm:t>
        <a:bodyPr/>
        <a:lstStyle/>
        <a:p>
          <a:endParaRPr lang="zh-CN" altLang="en-US"/>
        </a:p>
      </dgm:t>
    </dgm:pt>
    <mc:AlternateContent xmlns:mc="http://schemas.openxmlformats.org/markup-compatibility/2006" xmlns:a14="http://schemas.microsoft.com/office/drawing/2010/main">
      <mc:Choice Requires="a14">
        <dgm:pt modelId="{34CF6246-F234-D840-8290-D2258674AC9D}">
          <dgm:prSet phldrT="[文本]" custT="1"/>
          <dgm:spPr/>
          <dgm:t>
            <a:bodyPr/>
            <a:lstStyle/>
            <a:p>
              <a:pPr/>
              <a14:m>
                <m:oMathPara xmlns:m="http://schemas.openxmlformats.org/officeDocument/2006/math">
                  <m:oMathParaPr>
                    <m:jc m:val="centerGroup"/>
                  </m:oMathParaPr>
                  <m:oMath xmlns:m="http://schemas.openxmlformats.org/officeDocument/2006/math">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𝜔</m:t>
                            </m:r>
                            <m:r>
                              <a:rPr lang="en-US" altLang="zh-CN" sz="1600" b="0" i="1" smtClean="0">
                                <a:latin typeface="Cambria Math" panose="02040503050406030204" pitchFamily="18" charset="0"/>
                              </a:rPr>
                              <m:t>𝑡</m:t>
                            </m:r>
                          </m:e>
                        </m:d>
                      </m:e>
                    </m:func>
                    <m:r>
                      <a:rPr lang="en-US" altLang="zh-CN" sz="1600" b="0" i="1" smtClean="0">
                        <a:latin typeface="Cambria Math" panose="02040503050406030204" pitchFamily="18" charset="0"/>
                      </a:rPr>
                      <m:t>→</m:t>
                    </m:r>
                    <m:r>
                      <a:rPr lang="zh-CN" altLang="en-US" sz="1600" b="0" i="1" smtClean="0">
                        <a:latin typeface="Cambria Math" panose="02040503050406030204" pitchFamily="18" charset="0"/>
                      </a:rPr>
                      <m:t> </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𝜔</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𝑠</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𝜔</m:t>
                            </m:r>
                          </m:e>
                          <m:sup>
                            <m:r>
                              <a:rPr lang="en-US" altLang="zh-CN" sz="1600" b="0" i="1" smtClean="0">
                                <a:latin typeface="Cambria Math" panose="02040503050406030204" pitchFamily="18" charset="0"/>
                              </a:rPr>
                              <m:t>2</m:t>
                            </m:r>
                          </m:sup>
                        </m:sSup>
                      </m:den>
                    </m:f>
                  </m:oMath>
                </m:oMathPara>
              </a14:m>
              <a:endParaRPr lang="zh-CN" altLang="en-US" sz="1600" dirty="0"/>
            </a:p>
          </dgm:t>
        </dgm:pt>
      </mc:Choice>
      <mc:Fallback xmlns="">
        <dgm:pt modelId="{34CF6246-F234-D840-8290-D2258674AC9D}">
          <dgm:prSet phldrT="[文本]" custT="1"/>
          <dgm:spPr/>
          <dgm:t>
            <a:bodyPr/>
            <a:lstStyle/>
            <a:p>
              <a:r>
                <a:rPr lang="en-US" altLang="zh-CN" sz="1600" b="0" i="0">
                  <a:latin typeface="Cambria Math" panose="02040503050406030204" pitchFamily="18" charset="0"/>
                </a:rPr>
                <a:t>sin⁡(𝜔𝑡)→</a:t>
              </a:r>
              <a:r>
                <a:rPr lang="zh-CN" altLang="en-US" sz="1600" b="0" i="0">
                  <a:latin typeface="Cambria Math" panose="02040503050406030204" pitchFamily="18" charset="0"/>
                </a:rPr>
                <a:t> </a:t>
              </a:r>
              <a:r>
                <a:rPr lang="en-US" altLang="zh-CN" sz="1600" b="0" i="0">
                  <a:latin typeface="Cambria Math" panose="02040503050406030204" pitchFamily="18" charset="0"/>
                </a:rPr>
                <a:t> 𝜔/(𝑠^2+𝜔^2 )</a:t>
              </a:r>
              <a:endParaRPr lang="zh-CN" altLang="en-US" sz="1600" dirty="0"/>
            </a:p>
          </dgm:t>
        </dgm:pt>
      </mc:Fallback>
    </mc:AlternateContent>
    <dgm:pt modelId="{48154BAB-FFC1-5744-86B5-326256A34069}" type="parTrans" cxnId="{2EDFF4F9-5B24-E14E-8679-1EB497FBA4A2}">
      <dgm:prSet/>
      <dgm:spPr/>
      <dgm:t>
        <a:bodyPr/>
        <a:lstStyle/>
        <a:p>
          <a:endParaRPr lang="zh-CN" altLang="en-US"/>
        </a:p>
      </dgm:t>
    </dgm:pt>
    <dgm:pt modelId="{7A6C22F8-6677-FC4F-BD13-9CAC6A29DF62}" type="sibTrans" cxnId="{2EDFF4F9-5B24-E14E-8679-1EB497FBA4A2}">
      <dgm:prSet/>
      <dgm:spPr/>
      <dgm:t>
        <a:bodyPr/>
        <a:lstStyle/>
        <a:p>
          <a:endParaRPr lang="zh-CN" altLang="en-US"/>
        </a:p>
      </dgm:t>
    </dgm:pt>
    <mc:AlternateContent xmlns:mc="http://schemas.openxmlformats.org/markup-compatibility/2006" xmlns:a14="http://schemas.microsoft.com/office/drawing/2010/main">
      <mc:Choice Requires="a14">
        <dgm:pt modelId="{2234DC73-C310-814D-9E8E-A8A3168360BC}">
          <dgm:prSet phldrT="[文本]" custT="1"/>
          <dgm:spPr/>
          <dgm:t>
            <a:bodyPr/>
            <a:lstStyle/>
            <a:p>
              <a:pPr/>
              <a14:m>
                <m:oMathPara xmlns:m="http://schemas.openxmlformats.org/officeDocument/2006/math">
                  <m:oMathParaPr>
                    <m:jc m:val="centerGroup"/>
                  </m:oMathParaPr>
                  <m:oMath xmlns:m="http://schemas.openxmlformats.org/officeDocument/2006/math">
                    <m:f>
                      <m:fPr>
                        <m:ctrlPr>
                          <a:rPr lang="en-US" altLang="zh-CN" sz="1800" i="1" smtClean="0">
                            <a:latin typeface="Cambria Math" panose="02040503050406030204" pitchFamily="18" charset="0"/>
                          </a:rPr>
                        </m:ctrlPr>
                      </m:fPr>
                      <m:num>
                        <m:r>
                          <a:rPr lang="en-US" altLang="zh-CN" sz="1800" b="0" i="1" smtClean="0">
                            <a:latin typeface="Cambria Math" panose="02040503050406030204" pitchFamily="18" charset="0"/>
                          </a:rPr>
                          <m:t>𝑑</m:t>
                        </m:r>
                      </m:num>
                      <m:den>
                        <m:r>
                          <a:rPr lang="en-US" altLang="zh-CN" sz="1800" b="0" i="1" smtClean="0">
                            <a:latin typeface="Cambria Math" panose="02040503050406030204" pitchFamily="18" charset="0"/>
                          </a:rPr>
                          <m:t>𝑑𝑡</m:t>
                        </m:r>
                      </m:den>
                    </m:f>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𝑠</m:t>
                    </m:r>
                  </m:oMath>
                </m:oMathPara>
              </a14:m>
              <a:endParaRPr lang="zh-CN" altLang="en-US" sz="1800" dirty="0"/>
            </a:p>
          </dgm:t>
        </dgm:pt>
      </mc:Choice>
      <mc:Fallback xmlns="">
        <dgm:pt modelId="{2234DC73-C310-814D-9E8E-A8A3168360BC}">
          <dgm:prSet phldrT="[文本]" custT="1"/>
          <dgm:spPr/>
          <dgm:t>
            <a:bodyPr/>
            <a:lstStyle/>
            <a:p>
              <a:r>
                <a:rPr lang="en-US" altLang="zh-CN" sz="1800" b="0" i="0">
                  <a:latin typeface="Cambria Math" panose="02040503050406030204" pitchFamily="18" charset="0"/>
                </a:rPr>
                <a:t>𝑑/𝑑𝑡→𝑠</a:t>
              </a:r>
              <a:endParaRPr lang="zh-CN" altLang="en-US" sz="1800" dirty="0"/>
            </a:p>
          </dgm:t>
        </dgm:pt>
      </mc:Fallback>
    </mc:AlternateContent>
    <dgm:pt modelId="{672B4433-9B3B-EA4C-B719-B9A117281DD5}" type="parTrans" cxnId="{9D265922-E3C1-7746-B8F5-F7A7F410EA1C}">
      <dgm:prSet/>
      <dgm:spPr/>
      <dgm:t>
        <a:bodyPr/>
        <a:lstStyle/>
        <a:p>
          <a:endParaRPr lang="zh-CN" altLang="en-US"/>
        </a:p>
      </dgm:t>
    </dgm:pt>
    <dgm:pt modelId="{7DB0512D-079C-CD43-8062-9BDFF2BCE95F}" type="sibTrans" cxnId="{9D265922-E3C1-7746-B8F5-F7A7F410EA1C}">
      <dgm:prSet/>
      <dgm:spPr/>
      <dgm:t>
        <a:bodyPr/>
        <a:lstStyle/>
        <a:p>
          <a:endParaRPr lang="zh-CN" altLang="en-US"/>
        </a:p>
      </dgm:t>
    </dgm:pt>
    <mc:AlternateContent xmlns:mc="http://schemas.openxmlformats.org/markup-compatibility/2006" xmlns:a14="http://schemas.microsoft.com/office/drawing/2010/main">
      <mc:Choice Requires="a14">
        <dgm:pt modelId="{8C789D3E-D4EE-B047-93E9-AE3EEBF63B84}">
          <dgm:prSet phldrT="[文本]" custT="1"/>
          <dgm:spPr/>
          <dgm: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1→</m:t>
                    </m:r>
                    <m:r>
                      <a:rPr lang="zh-CN" altLang="en-US" sz="1600" b="0" i="1" smtClean="0">
                        <a:latin typeface="Cambria Math" panose="02040503050406030204" pitchFamily="18" charset="0"/>
                      </a:rPr>
                      <m:t> </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𝑠</m:t>
                        </m:r>
                      </m:den>
                    </m:f>
                  </m:oMath>
                </m:oMathPara>
              </a14:m>
              <a:endParaRPr lang="zh-CN" altLang="en-US" sz="1600" dirty="0"/>
            </a:p>
          </dgm:t>
        </dgm:pt>
      </mc:Choice>
      <mc:Fallback xmlns="">
        <dgm:pt modelId="{8C789D3E-D4EE-B047-93E9-AE3EEBF63B84}">
          <dgm:prSet phldrT="[文本]" custT="1"/>
          <dgm:spPr/>
          <dgm:t>
            <a:bodyPr/>
            <a:lstStyle/>
            <a:p>
              <a:r>
                <a:rPr lang="en-US" altLang="zh-CN" sz="1600" b="0" i="0">
                  <a:latin typeface="Cambria Math" panose="02040503050406030204" pitchFamily="18" charset="0"/>
                </a:rPr>
                <a:t>1→</a:t>
              </a:r>
              <a:r>
                <a:rPr lang="zh-CN" altLang="en-US" sz="1600" b="0" i="0">
                  <a:latin typeface="Cambria Math" panose="02040503050406030204" pitchFamily="18" charset="0"/>
                </a:rPr>
                <a:t> </a:t>
              </a:r>
              <a:r>
                <a:rPr lang="en-US" altLang="zh-CN" sz="1600" b="0" i="0">
                  <a:latin typeface="Cambria Math" panose="02040503050406030204" pitchFamily="18" charset="0"/>
                </a:rPr>
                <a:t> 1/𝑠</a:t>
              </a:r>
              <a:endParaRPr lang="zh-CN" altLang="en-US" sz="1600" dirty="0"/>
            </a:p>
          </dgm:t>
        </dgm:pt>
      </mc:Fallback>
    </mc:AlternateContent>
    <dgm:pt modelId="{C4622B21-ACCA-2F40-88ED-70B0590BF542}" type="parTrans" cxnId="{041498DA-9AFE-F344-BD08-AF5D213DCE71}">
      <dgm:prSet/>
      <dgm:spPr/>
      <dgm:t>
        <a:bodyPr/>
        <a:lstStyle/>
        <a:p>
          <a:endParaRPr lang="zh-CN" altLang="en-US"/>
        </a:p>
      </dgm:t>
    </dgm:pt>
    <dgm:pt modelId="{E269BF4D-076D-B945-A55C-E3B97EF89D78}" type="sibTrans" cxnId="{041498DA-9AFE-F344-BD08-AF5D213DCE71}">
      <dgm:prSet/>
      <dgm:spPr/>
      <dgm:t>
        <a:bodyPr/>
        <a:lstStyle/>
        <a:p>
          <a:endParaRPr lang="zh-CN" altLang="en-US"/>
        </a:p>
      </dgm:t>
    </dgm:pt>
    <dgm:pt modelId="{DA452D7E-EDD2-5948-98A3-92CD54460E5D}">
      <dgm:prSet phldrT="[文本]"/>
      <dgm:spPr/>
      <dgm:t>
        <a:bodyPr/>
        <a:lstStyle/>
        <a:p>
          <a:r>
            <a:rPr lang="en-US" altLang="zh-CN" dirty="0"/>
            <a:t>Algebraic </a:t>
          </a:r>
          <a:r>
            <a:rPr lang="zh-CN" altLang="en-US" dirty="0"/>
            <a:t> </a:t>
          </a:r>
          <a:r>
            <a:rPr lang="en-US" altLang="zh-CN" dirty="0"/>
            <a:t>equations</a:t>
          </a:r>
          <a:r>
            <a:rPr lang="zh-CN" altLang="en-US" dirty="0"/>
            <a:t> </a:t>
          </a:r>
        </a:p>
      </dgm:t>
    </dgm:pt>
    <dgm:pt modelId="{19D205D5-2296-714D-B95E-27A19F98B705}" type="sibTrans" cxnId="{9C606A55-36F1-E54C-BE4F-4E523288DDB6}">
      <dgm:prSet/>
      <dgm:spPr/>
      <dgm:t>
        <a:bodyPr/>
        <a:lstStyle/>
        <a:p>
          <a:endParaRPr lang="zh-CN" altLang="en-US"/>
        </a:p>
      </dgm:t>
    </dgm:pt>
    <dgm:pt modelId="{368711B0-C317-1F42-885E-5808A5FEB37A}" type="parTrans" cxnId="{9C606A55-36F1-E54C-BE4F-4E523288DDB6}">
      <dgm:prSet/>
      <dgm:spPr/>
      <dgm:t>
        <a:bodyPr/>
        <a:lstStyle/>
        <a:p>
          <a:endParaRPr lang="zh-CN" altLang="en-US"/>
        </a:p>
      </dgm:t>
    </dgm:pt>
    <dgm:pt modelId="{A5459041-BDD5-7947-94BD-427C1D99430C}" type="pres">
      <dgm:prSet presAssocID="{5B3133C4-7213-B241-AA92-2D4BC671D562}" presName="diagram" presStyleCnt="0">
        <dgm:presLayoutVars>
          <dgm:chMax val="1"/>
          <dgm:dir/>
          <dgm:animLvl val="ctr"/>
          <dgm:resizeHandles val="exact"/>
        </dgm:presLayoutVars>
      </dgm:prSet>
      <dgm:spPr/>
    </dgm:pt>
    <dgm:pt modelId="{F870F2A9-3F5C-694A-8088-FB58069A5971}" type="pres">
      <dgm:prSet presAssocID="{5B3133C4-7213-B241-AA92-2D4BC671D562}" presName="matrix" presStyleCnt="0"/>
      <dgm:spPr/>
    </dgm:pt>
    <dgm:pt modelId="{4920D5BA-4129-AC4E-B1B4-79CC31D81489}" type="pres">
      <dgm:prSet presAssocID="{5B3133C4-7213-B241-AA92-2D4BC671D562}" presName="tile1" presStyleLbl="node1" presStyleIdx="0" presStyleCnt="4" custLinFactNeighborX="-1800" custLinFactNeighborY="-2053"/>
      <dgm:spPr/>
    </dgm:pt>
    <dgm:pt modelId="{7FEF234A-5EAF-974A-922B-39FA2534A5D7}" type="pres">
      <dgm:prSet presAssocID="{5B3133C4-7213-B241-AA92-2D4BC671D562}" presName="tile1text" presStyleLbl="node1" presStyleIdx="0" presStyleCnt="4">
        <dgm:presLayoutVars>
          <dgm:chMax val="0"/>
          <dgm:chPref val="0"/>
          <dgm:bulletEnabled val="1"/>
        </dgm:presLayoutVars>
      </dgm:prSet>
      <dgm:spPr/>
    </dgm:pt>
    <dgm:pt modelId="{E6FC0543-CFDD-A54E-8581-89DB73C1A4BD}" type="pres">
      <dgm:prSet presAssocID="{5B3133C4-7213-B241-AA92-2D4BC671D562}" presName="tile2" presStyleLbl="node1" presStyleIdx="1" presStyleCnt="4"/>
      <dgm:spPr/>
    </dgm:pt>
    <dgm:pt modelId="{E2887803-3280-C34C-82EE-4F7B4EE6AA8C}" type="pres">
      <dgm:prSet presAssocID="{5B3133C4-7213-B241-AA92-2D4BC671D562}" presName="tile2text" presStyleLbl="node1" presStyleIdx="1" presStyleCnt="4">
        <dgm:presLayoutVars>
          <dgm:chMax val="0"/>
          <dgm:chPref val="0"/>
          <dgm:bulletEnabled val="1"/>
        </dgm:presLayoutVars>
      </dgm:prSet>
      <dgm:spPr/>
    </dgm:pt>
    <dgm:pt modelId="{3E5B7C11-C96C-4C46-BFC2-9E9410DF7B15}" type="pres">
      <dgm:prSet presAssocID="{5B3133C4-7213-B241-AA92-2D4BC671D562}" presName="tile3" presStyleLbl="node1" presStyleIdx="2" presStyleCnt="4"/>
      <dgm:spPr/>
    </dgm:pt>
    <dgm:pt modelId="{54EE2A60-18DB-9942-888C-832E2E6E4BE6}" type="pres">
      <dgm:prSet presAssocID="{5B3133C4-7213-B241-AA92-2D4BC671D562}" presName="tile3text" presStyleLbl="node1" presStyleIdx="2" presStyleCnt="4">
        <dgm:presLayoutVars>
          <dgm:chMax val="0"/>
          <dgm:chPref val="0"/>
          <dgm:bulletEnabled val="1"/>
        </dgm:presLayoutVars>
      </dgm:prSet>
      <dgm:spPr/>
    </dgm:pt>
    <dgm:pt modelId="{F89374CC-FDEC-A24A-A469-48B04393B53E}" type="pres">
      <dgm:prSet presAssocID="{5B3133C4-7213-B241-AA92-2D4BC671D562}" presName="tile4" presStyleLbl="node1" presStyleIdx="3" presStyleCnt="4"/>
      <dgm:spPr/>
    </dgm:pt>
    <dgm:pt modelId="{2D81FD12-71A9-8C48-B1E0-2252086168B0}" type="pres">
      <dgm:prSet presAssocID="{5B3133C4-7213-B241-AA92-2D4BC671D562}" presName="tile4text" presStyleLbl="node1" presStyleIdx="3" presStyleCnt="4">
        <dgm:presLayoutVars>
          <dgm:chMax val="0"/>
          <dgm:chPref val="0"/>
          <dgm:bulletEnabled val="1"/>
        </dgm:presLayoutVars>
      </dgm:prSet>
      <dgm:spPr/>
    </dgm:pt>
    <dgm:pt modelId="{3B8D85F7-9195-C840-98A3-F7141BFA3769}" type="pres">
      <dgm:prSet presAssocID="{5B3133C4-7213-B241-AA92-2D4BC671D562}" presName="centerTile" presStyleLbl="fgShp" presStyleIdx="0" presStyleCnt="1" custScaleX="101925" custScaleY="132772" custLinFactNeighborX="0" custLinFactNeighborY="10210">
        <dgm:presLayoutVars>
          <dgm:chMax val="0"/>
          <dgm:chPref val="0"/>
        </dgm:presLayoutVars>
      </dgm:prSet>
      <dgm:spPr/>
    </dgm:pt>
  </dgm:ptLst>
  <dgm:cxnLst>
    <dgm:cxn modelId="{9D265922-E3C1-7746-B8F5-F7A7F410EA1C}" srcId="{DA452D7E-EDD2-5948-98A3-92CD54460E5D}" destId="{2234DC73-C310-814D-9E8E-A8A3168360BC}" srcOrd="2" destOrd="0" parTransId="{672B4433-9B3B-EA4C-B719-B9A117281DD5}" sibTransId="{7DB0512D-079C-CD43-8062-9BDFF2BCE95F}"/>
    <dgm:cxn modelId="{14305F26-6E5A-0F4F-B219-FC2C2C0E2028}" type="presOf" srcId="{5B3133C4-7213-B241-AA92-2D4BC671D562}" destId="{A5459041-BDD5-7947-94BD-427C1D99430C}" srcOrd="0" destOrd="0" presId="urn:microsoft.com/office/officeart/2005/8/layout/matrix1"/>
    <dgm:cxn modelId="{E245C14E-95CE-1642-9A1C-66E4FBFCAB82}" type="presOf" srcId="{B40206CA-FD72-1C46-A227-226B1982CCC1}" destId="{7FEF234A-5EAF-974A-922B-39FA2534A5D7}" srcOrd="1" destOrd="0" presId="urn:microsoft.com/office/officeart/2005/8/layout/matrix1"/>
    <dgm:cxn modelId="{9C606A55-36F1-E54C-BE4F-4E523288DDB6}" srcId="{5B3133C4-7213-B241-AA92-2D4BC671D562}" destId="{DA452D7E-EDD2-5948-98A3-92CD54460E5D}" srcOrd="0" destOrd="0" parTransId="{368711B0-C317-1F42-885E-5808A5FEB37A}" sibTransId="{19D205D5-2296-714D-B95E-27A19F98B705}"/>
    <dgm:cxn modelId="{CB2C025E-843A-5D47-9FC4-E25CDA2FF553}" type="presOf" srcId="{34CF6246-F234-D840-8290-D2258674AC9D}" destId="{E6FC0543-CFDD-A54E-8581-89DB73C1A4BD}" srcOrd="0" destOrd="0" presId="urn:microsoft.com/office/officeart/2005/8/layout/matrix1"/>
    <dgm:cxn modelId="{DD813D7A-6D30-2149-AA74-3EAC71D90932}" type="presOf" srcId="{2234DC73-C310-814D-9E8E-A8A3168360BC}" destId="{54EE2A60-18DB-9942-888C-832E2E6E4BE6}" srcOrd="1" destOrd="0" presId="urn:microsoft.com/office/officeart/2005/8/layout/matrix1"/>
    <dgm:cxn modelId="{0F55647E-E9B6-F94E-BDDA-628A190A57D9}" srcId="{DA452D7E-EDD2-5948-98A3-92CD54460E5D}" destId="{B40206CA-FD72-1C46-A227-226B1982CCC1}" srcOrd="0" destOrd="0" parTransId="{32236669-B7FF-0F42-BE5A-951EA9D7EF6A}" sibTransId="{14BDA521-4E07-D44A-99E5-78B4CABACD5C}"/>
    <dgm:cxn modelId="{A4B0D580-E1A2-C64E-A6EF-9EFA2D61A420}" type="presOf" srcId="{8C789D3E-D4EE-B047-93E9-AE3EEBF63B84}" destId="{2D81FD12-71A9-8C48-B1E0-2252086168B0}" srcOrd="1" destOrd="0" presId="urn:microsoft.com/office/officeart/2005/8/layout/matrix1"/>
    <dgm:cxn modelId="{6A45E5CD-4C99-A842-A716-63DE35CBF351}" type="presOf" srcId="{2234DC73-C310-814D-9E8E-A8A3168360BC}" destId="{3E5B7C11-C96C-4C46-BFC2-9E9410DF7B15}" srcOrd="0" destOrd="0" presId="urn:microsoft.com/office/officeart/2005/8/layout/matrix1"/>
    <dgm:cxn modelId="{041498DA-9AFE-F344-BD08-AF5D213DCE71}" srcId="{DA452D7E-EDD2-5948-98A3-92CD54460E5D}" destId="{8C789D3E-D4EE-B047-93E9-AE3EEBF63B84}" srcOrd="3" destOrd="0" parTransId="{C4622B21-ACCA-2F40-88ED-70B0590BF542}" sibTransId="{E269BF4D-076D-B945-A55C-E3B97EF89D78}"/>
    <dgm:cxn modelId="{B06BD0DA-3048-2646-91B1-20F89AA38067}" type="presOf" srcId="{B40206CA-FD72-1C46-A227-226B1982CCC1}" destId="{4920D5BA-4129-AC4E-B1B4-79CC31D81489}" srcOrd="0" destOrd="0" presId="urn:microsoft.com/office/officeart/2005/8/layout/matrix1"/>
    <dgm:cxn modelId="{C77666E2-AC0E-1D42-98D5-D19018576DDC}" type="presOf" srcId="{DA452D7E-EDD2-5948-98A3-92CD54460E5D}" destId="{3B8D85F7-9195-C840-98A3-F7141BFA3769}" srcOrd="0" destOrd="0" presId="urn:microsoft.com/office/officeart/2005/8/layout/matrix1"/>
    <dgm:cxn modelId="{394A15E3-1978-D14A-A303-05E685272B7E}" type="presOf" srcId="{8C789D3E-D4EE-B047-93E9-AE3EEBF63B84}" destId="{F89374CC-FDEC-A24A-A469-48B04393B53E}" srcOrd="0" destOrd="0" presId="urn:microsoft.com/office/officeart/2005/8/layout/matrix1"/>
    <dgm:cxn modelId="{686E20E7-50F0-544A-84C0-9FB8723AE3C2}" type="presOf" srcId="{34CF6246-F234-D840-8290-D2258674AC9D}" destId="{E2887803-3280-C34C-82EE-4F7B4EE6AA8C}" srcOrd="1" destOrd="0" presId="urn:microsoft.com/office/officeart/2005/8/layout/matrix1"/>
    <dgm:cxn modelId="{2EDFF4F9-5B24-E14E-8679-1EB497FBA4A2}" srcId="{DA452D7E-EDD2-5948-98A3-92CD54460E5D}" destId="{34CF6246-F234-D840-8290-D2258674AC9D}" srcOrd="1" destOrd="0" parTransId="{48154BAB-FFC1-5744-86B5-326256A34069}" sibTransId="{7A6C22F8-6677-FC4F-BD13-9CAC6A29DF62}"/>
    <dgm:cxn modelId="{EDB78BDA-C0E1-1C45-B775-F28B523BF13D}" type="presParOf" srcId="{A5459041-BDD5-7947-94BD-427C1D99430C}" destId="{F870F2A9-3F5C-694A-8088-FB58069A5971}" srcOrd="0" destOrd="0" presId="urn:microsoft.com/office/officeart/2005/8/layout/matrix1"/>
    <dgm:cxn modelId="{118416A9-7D10-C94B-B230-4B688B9F17C4}" type="presParOf" srcId="{F870F2A9-3F5C-694A-8088-FB58069A5971}" destId="{4920D5BA-4129-AC4E-B1B4-79CC31D81489}" srcOrd="0" destOrd="0" presId="urn:microsoft.com/office/officeart/2005/8/layout/matrix1"/>
    <dgm:cxn modelId="{D45493C2-AA67-7A4F-9825-BFFBF04C57DA}" type="presParOf" srcId="{F870F2A9-3F5C-694A-8088-FB58069A5971}" destId="{7FEF234A-5EAF-974A-922B-39FA2534A5D7}" srcOrd="1" destOrd="0" presId="urn:microsoft.com/office/officeart/2005/8/layout/matrix1"/>
    <dgm:cxn modelId="{1DACF483-E659-9D47-8E45-375AA8AE707F}" type="presParOf" srcId="{F870F2A9-3F5C-694A-8088-FB58069A5971}" destId="{E6FC0543-CFDD-A54E-8581-89DB73C1A4BD}" srcOrd="2" destOrd="0" presId="urn:microsoft.com/office/officeart/2005/8/layout/matrix1"/>
    <dgm:cxn modelId="{858E1190-F5DF-3C46-A7CF-5508EF129A89}" type="presParOf" srcId="{F870F2A9-3F5C-694A-8088-FB58069A5971}" destId="{E2887803-3280-C34C-82EE-4F7B4EE6AA8C}" srcOrd="3" destOrd="0" presId="urn:microsoft.com/office/officeart/2005/8/layout/matrix1"/>
    <dgm:cxn modelId="{2137270B-ABCF-F842-9DD8-337FD2E72D28}" type="presParOf" srcId="{F870F2A9-3F5C-694A-8088-FB58069A5971}" destId="{3E5B7C11-C96C-4C46-BFC2-9E9410DF7B15}" srcOrd="4" destOrd="0" presId="urn:microsoft.com/office/officeart/2005/8/layout/matrix1"/>
    <dgm:cxn modelId="{BE2510BA-FE6A-4B45-987A-2764063B9CE2}" type="presParOf" srcId="{F870F2A9-3F5C-694A-8088-FB58069A5971}" destId="{54EE2A60-18DB-9942-888C-832E2E6E4BE6}" srcOrd="5" destOrd="0" presId="urn:microsoft.com/office/officeart/2005/8/layout/matrix1"/>
    <dgm:cxn modelId="{C7D2359C-DF6C-1B44-B6A7-C1F3B38239B9}" type="presParOf" srcId="{F870F2A9-3F5C-694A-8088-FB58069A5971}" destId="{F89374CC-FDEC-A24A-A469-48B04393B53E}" srcOrd="6" destOrd="0" presId="urn:microsoft.com/office/officeart/2005/8/layout/matrix1"/>
    <dgm:cxn modelId="{1E50F142-D477-9B49-A9EC-EC983E87C08C}" type="presParOf" srcId="{F870F2A9-3F5C-694A-8088-FB58069A5971}" destId="{2D81FD12-71A9-8C48-B1E0-2252086168B0}" srcOrd="7" destOrd="0" presId="urn:microsoft.com/office/officeart/2005/8/layout/matrix1"/>
    <dgm:cxn modelId="{8A3D7F2C-49E1-5840-BE7B-FFDB787A9FF9}" type="presParOf" srcId="{A5459041-BDD5-7947-94BD-427C1D99430C}" destId="{3B8D85F7-9195-C840-98A3-F7141BFA3769}"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B3133C4-7213-B241-AA92-2D4BC671D562}"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zh-CN" altLang="en-US"/>
        </a:p>
      </dgm:t>
    </dgm:pt>
    <dgm:pt modelId="{B40206CA-FD72-1C46-A227-226B1982CCC1}">
      <dgm:prSet phldrT="[文本]" custT="1"/>
      <dgm:spPr>
        <a:blipFill>
          <a:blip xmlns:r="http://schemas.openxmlformats.org/officeDocument/2006/relationships" r:embed="rId1"/>
          <a:stretch>
            <a:fillRect/>
          </a:stretch>
        </a:blipFill>
      </dgm:spPr>
      <dgm:t>
        <a:bodyPr/>
        <a:lstStyle/>
        <a:p>
          <a:r>
            <a:rPr lang="zh-CN" altLang="en-US">
              <a:noFill/>
            </a:rPr>
            <a:t> </a:t>
          </a:r>
        </a:p>
      </dgm:t>
    </dgm:pt>
    <dgm:pt modelId="{32236669-B7FF-0F42-BE5A-951EA9D7EF6A}" type="parTrans" cxnId="{0F55647E-E9B6-F94E-BDDA-628A190A57D9}">
      <dgm:prSet/>
      <dgm:spPr/>
      <dgm:t>
        <a:bodyPr/>
        <a:lstStyle/>
        <a:p>
          <a:endParaRPr lang="zh-CN" altLang="en-US"/>
        </a:p>
      </dgm:t>
    </dgm:pt>
    <dgm:pt modelId="{14BDA521-4E07-D44A-99E5-78B4CABACD5C}" type="sibTrans" cxnId="{0F55647E-E9B6-F94E-BDDA-628A190A57D9}">
      <dgm:prSet/>
      <dgm:spPr/>
      <dgm:t>
        <a:bodyPr/>
        <a:lstStyle/>
        <a:p>
          <a:endParaRPr lang="zh-CN" altLang="en-US"/>
        </a:p>
      </dgm:t>
    </dgm:pt>
    <dgm:pt modelId="{34CF6246-F234-D840-8290-D2258674AC9D}">
      <dgm:prSet phldrT="[文本]" custT="1"/>
      <dgm:spPr>
        <a:blipFill>
          <a:blip xmlns:r="http://schemas.openxmlformats.org/officeDocument/2006/relationships" r:embed="rId2"/>
          <a:stretch>
            <a:fillRect/>
          </a:stretch>
        </a:blipFill>
      </dgm:spPr>
      <dgm:t>
        <a:bodyPr/>
        <a:lstStyle/>
        <a:p>
          <a:r>
            <a:rPr lang="zh-CN" altLang="en-US">
              <a:noFill/>
            </a:rPr>
            <a:t> </a:t>
          </a:r>
        </a:p>
      </dgm:t>
    </dgm:pt>
    <dgm:pt modelId="{48154BAB-FFC1-5744-86B5-326256A34069}" type="parTrans" cxnId="{2EDFF4F9-5B24-E14E-8679-1EB497FBA4A2}">
      <dgm:prSet/>
      <dgm:spPr/>
      <dgm:t>
        <a:bodyPr/>
        <a:lstStyle/>
        <a:p>
          <a:endParaRPr lang="zh-CN" altLang="en-US"/>
        </a:p>
      </dgm:t>
    </dgm:pt>
    <dgm:pt modelId="{7A6C22F8-6677-FC4F-BD13-9CAC6A29DF62}" type="sibTrans" cxnId="{2EDFF4F9-5B24-E14E-8679-1EB497FBA4A2}">
      <dgm:prSet/>
      <dgm:spPr/>
      <dgm:t>
        <a:bodyPr/>
        <a:lstStyle/>
        <a:p>
          <a:endParaRPr lang="zh-CN" altLang="en-US"/>
        </a:p>
      </dgm:t>
    </dgm:pt>
    <dgm:pt modelId="{2234DC73-C310-814D-9E8E-A8A3168360BC}">
      <dgm:prSet phldrT="[文本]" custT="1"/>
      <dgm:spPr>
        <a:blipFill>
          <a:blip xmlns:r="http://schemas.openxmlformats.org/officeDocument/2006/relationships" r:embed="rId3"/>
          <a:stretch>
            <a:fillRect/>
          </a:stretch>
        </a:blipFill>
      </dgm:spPr>
      <dgm:t>
        <a:bodyPr/>
        <a:lstStyle/>
        <a:p>
          <a:r>
            <a:rPr lang="zh-CN" altLang="en-US">
              <a:noFill/>
            </a:rPr>
            <a:t> </a:t>
          </a:r>
        </a:p>
      </dgm:t>
    </dgm:pt>
    <dgm:pt modelId="{672B4433-9B3B-EA4C-B719-B9A117281DD5}" type="parTrans" cxnId="{9D265922-E3C1-7746-B8F5-F7A7F410EA1C}">
      <dgm:prSet/>
      <dgm:spPr/>
      <dgm:t>
        <a:bodyPr/>
        <a:lstStyle/>
        <a:p>
          <a:endParaRPr lang="zh-CN" altLang="en-US"/>
        </a:p>
      </dgm:t>
    </dgm:pt>
    <dgm:pt modelId="{7DB0512D-079C-CD43-8062-9BDFF2BCE95F}" type="sibTrans" cxnId="{9D265922-E3C1-7746-B8F5-F7A7F410EA1C}">
      <dgm:prSet/>
      <dgm:spPr/>
      <dgm:t>
        <a:bodyPr/>
        <a:lstStyle/>
        <a:p>
          <a:endParaRPr lang="zh-CN" altLang="en-US"/>
        </a:p>
      </dgm:t>
    </dgm:pt>
    <dgm:pt modelId="{8C789D3E-D4EE-B047-93E9-AE3EEBF63B84}">
      <dgm:prSet phldrT="[文本]" custT="1"/>
      <dgm:spPr>
        <a:blipFill>
          <a:blip xmlns:r="http://schemas.openxmlformats.org/officeDocument/2006/relationships" r:embed="rId4"/>
          <a:stretch>
            <a:fillRect/>
          </a:stretch>
        </a:blipFill>
      </dgm:spPr>
      <dgm:t>
        <a:bodyPr/>
        <a:lstStyle/>
        <a:p>
          <a:r>
            <a:rPr lang="zh-CN" altLang="en-US">
              <a:noFill/>
            </a:rPr>
            <a:t> </a:t>
          </a:r>
        </a:p>
      </dgm:t>
    </dgm:pt>
    <dgm:pt modelId="{C4622B21-ACCA-2F40-88ED-70B0590BF542}" type="parTrans" cxnId="{041498DA-9AFE-F344-BD08-AF5D213DCE71}">
      <dgm:prSet/>
      <dgm:spPr/>
      <dgm:t>
        <a:bodyPr/>
        <a:lstStyle/>
        <a:p>
          <a:endParaRPr lang="zh-CN" altLang="en-US"/>
        </a:p>
      </dgm:t>
    </dgm:pt>
    <dgm:pt modelId="{E269BF4D-076D-B945-A55C-E3B97EF89D78}" type="sibTrans" cxnId="{041498DA-9AFE-F344-BD08-AF5D213DCE71}">
      <dgm:prSet/>
      <dgm:spPr/>
      <dgm:t>
        <a:bodyPr/>
        <a:lstStyle/>
        <a:p>
          <a:endParaRPr lang="zh-CN" altLang="en-US"/>
        </a:p>
      </dgm:t>
    </dgm:pt>
    <dgm:pt modelId="{DA452D7E-EDD2-5948-98A3-92CD54460E5D}">
      <dgm:prSet phldrT="[文本]"/>
      <dgm:spPr/>
      <dgm:t>
        <a:bodyPr/>
        <a:lstStyle/>
        <a:p>
          <a:r>
            <a:rPr lang="en-US" altLang="zh-CN" dirty="0"/>
            <a:t>Algebraic </a:t>
          </a:r>
          <a:r>
            <a:rPr lang="zh-CN" altLang="en-US" dirty="0"/>
            <a:t> </a:t>
          </a:r>
          <a:r>
            <a:rPr lang="en-US" altLang="zh-CN" dirty="0"/>
            <a:t>equations</a:t>
          </a:r>
          <a:r>
            <a:rPr lang="zh-CN" altLang="en-US" dirty="0"/>
            <a:t> </a:t>
          </a:r>
        </a:p>
      </dgm:t>
    </dgm:pt>
    <dgm:pt modelId="{19D205D5-2296-714D-B95E-27A19F98B705}" type="sibTrans" cxnId="{9C606A55-36F1-E54C-BE4F-4E523288DDB6}">
      <dgm:prSet/>
      <dgm:spPr/>
      <dgm:t>
        <a:bodyPr/>
        <a:lstStyle/>
        <a:p>
          <a:endParaRPr lang="zh-CN" altLang="en-US"/>
        </a:p>
      </dgm:t>
    </dgm:pt>
    <dgm:pt modelId="{368711B0-C317-1F42-885E-5808A5FEB37A}" type="parTrans" cxnId="{9C606A55-36F1-E54C-BE4F-4E523288DDB6}">
      <dgm:prSet/>
      <dgm:spPr/>
      <dgm:t>
        <a:bodyPr/>
        <a:lstStyle/>
        <a:p>
          <a:endParaRPr lang="zh-CN" altLang="en-US"/>
        </a:p>
      </dgm:t>
    </dgm:pt>
    <dgm:pt modelId="{A5459041-BDD5-7947-94BD-427C1D99430C}" type="pres">
      <dgm:prSet presAssocID="{5B3133C4-7213-B241-AA92-2D4BC671D562}" presName="diagram" presStyleCnt="0">
        <dgm:presLayoutVars>
          <dgm:chMax val="1"/>
          <dgm:dir/>
          <dgm:animLvl val="ctr"/>
          <dgm:resizeHandles val="exact"/>
        </dgm:presLayoutVars>
      </dgm:prSet>
      <dgm:spPr/>
    </dgm:pt>
    <dgm:pt modelId="{F870F2A9-3F5C-694A-8088-FB58069A5971}" type="pres">
      <dgm:prSet presAssocID="{5B3133C4-7213-B241-AA92-2D4BC671D562}" presName="matrix" presStyleCnt="0"/>
      <dgm:spPr/>
    </dgm:pt>
    <dgm:pt modelId="{4920D5BA-4129-AC4E-B1B4-79CC31D81489}" type="pres">
      <dgm:prSet presAssocID="{5B3133C4-7213-B241-AA92-2D4BC671D562}" presName="tile1" presStyleLbl="node1" presStyleIdx="0" presStyleCnt="4" custLinFactNeighborX="-1800" custLinFactNeighborY="-2053"/>
      <dgm:spPr/>
    </dgm:pt>
    <dgm:pt modelId="{7FEF234A-5EAF-974A-922B-39FA2534A5D7}" type="pres">
      <dgm:prSet presAssocID="{5B3133C4-7213-B241-AA92-2D4BC671D562}" presName="tile1text" presStyleLbl="node1" presStyleIdx="0" presStyleCnt="4">
        <dgm:presLayoutVars>
          <dgm:chMax val="0"/>
          <dgm:chPref val="0"/>
          <dgm:bulletEnabled val="1"/>
        </dgm:presLayoutVars>
      </dgm:prSet>
      <dgm:spPr/>
    </dgm:pt>
    <dgm:pt modelId="{E6FC0543-CFDD-A54E-8581-89DB73C1A4BD}" type="pres">
      <dgm:prSet presAssocID="{5B3133C4-7213-B241-AA92-2D4BC671D562}" presName="tile2" presStyleLbl="node1" presStyleIdx="1" presStyleCnt="4"/>
      <dgm:spPr/>
    </dgm:pt>
    <dgm:pt modelId="{E2887803-3280-C34C-82EE-4F7B4EE6AA8C}" type="pres">
      <dgm:prSet presAssocID="{5B3133C4-7213-B241-AA92-2D4BC671D562}" presName="tile2text" presStyleLbl="node1" presStyleIdx="1" presStyleCnt="4">
        <dgm:presLayoutVars>
          <dgm:chMax val="0"/>
          <dgm:chPref val="0"/>
          <dgm:bulletEnabled val="1"/>
        </dgm:presLayoutVars>
      </dgm:prSet>
      <dgm:spPr/>
    </dgm:pt>
    <dgm:pt modelId="{3E5B7C11-C96C-4C46-BFC2-9E9410DF7B15}" type="pres">
      <dgm:prSet presAssocID="{5B3133C4-7213-B241-AA92-2D4BC671D562}" presName="tile3" presStyleLbl="node1" presStyleIdx="2" presStyleCnt="4"/>
      <dgm:spPr/>
    </dgm:pt>
    <dgm:pt modelId="{54EE2A60-18DB-9942-888C-832E2E6E4BE6}" type="pres">
      <dgm:prSet presAssocID="{5B3133C4-7213-B241-AA92-2D4BC671D562}" presName="tile3text" presStyleLbl="node1" presStyleIdx="2" presStyleCnt="4">
        <dgm:presLayoutVars>
          <dgm:chMax val="0"/>
          <dgm:chPref val="0"/>
          <dgm:bulletEnabled val="1"/>
        </dgm:presLayoutVars>
      </dgm:prSet>
      <dgm:spPr/>
    </dgm:pt>
    <dgm:pt modelId="{F89374CC-FDEC-A24A-A469-48B04393B53E}" type="pres">
      <dgm:prSet presAssocID="{5B3133C4-7213-B241-AA92-2D4BC671D562}" presName="tile4" presStyleLbl="node1" presStyleIdx="3" presStyleCnt="4"/>
      <dgm:spPr/>
    </dgm:pt>
    <dgm:pt modelId="{2D81FD12-71A9-8C48-B1E0-2252086168B0}" type="pres">
      <dgm:prSet presAssocID="{5B3133C4-7213-B241-AA92-2D4BC671D562}" presName="tile4text" presStyleLbl="node1" presStyleIdx="3" presStyleCnt="4">
        <dgm:presLayoutVars>
          <dgm:chMax val="0"/>
          <dgm:chPref val="0"/>
          <dgm:bulletEnabled val="1"/>
        </dgm:presLayoutVars>
      </dgm:prSet>
      <dgm:spPr/>
    </dgm:pt>
    <dgm:pt modelId="{3B8D85F7-9195-C840-98A3-F7141BFA3769}" type="pres">
      <dgm:prSet presAssocID="{5B3133C4-7213-B241-AA92-2D4BC671D562}" presName="centerTile" presStyleLbl="fgShp" presStyleIdx="0" presStyleCnt="1" custScaleX="101925" custScaleY="132772" custLinFactNeighborX="0" custLinFactNeighborY="10210">
        <dgm:presLayoutVars>
          <dgm:chMax val="0"/>
          <dgm:chPref val="0"/>
        </dgm:presLayoutVars>
      </dgm:prSet>
      <dgm:spPr/>
    </dgm:pt>
  </dgm:ptLst>
  <dgm:cxnLst>
    <dgm:cxn modelId="{9D265922-E3C1-7746-B8F5-F7A7F410EA1C}" srcId="{DA452D7E-EDD2-5948-98A3-92CD54460E5D}" destId="{2234DC73-C310-814D-9E8E-A8A3168360BC}" srcOrd="2" destOrd="0" parTransId="{672B4433-9B3B-EA4C-B719-B9A117281DD5}" sibTransId="{7DB0512D-079C-CD43-8062-9BDFF2BCE95F}"/>
    <dgm:cxn modelId="{14305F26-6E5A-0F4F-B219-FC2C2C0E2028}" type="presOf" srcId="{5B3133C4-7213-B241-AA92-2D4BC671D562}" destId="{A5459041-BDD5-7947-94BD-427C1D99430C}" srcOrd="0" destOrd="0" presId="urn:microsoft.com/office/officeart/2005/8/layout/matrix1"/>
    <dgm:cxn modelId="{E245C14E-95CE-1642-9A1C-66E4FBFCAB82}" type="presOf" srcId="{B40206CA-FD72-1C46-A227-226B1982CCC1}" destId="{7FEF234A-5EAF-974A-922B-39FA2534A5D7}" srcOrd="1" destOrd="0" presId="urn:microsoft.com/office/officeart/2005/8/layout/matrix1"/>
    <dgm:cxn modelId="{9C606A55-36F1-E54C-BE4F-4E523288DDB6}" srcId="{5B3133C4-7213-B241-AA92-2D4BC671D562}" destId="{DA452D7E-EDD2-5948-98A3-92CD54460E5D}" srcOrd="0" destOrd="0" parTransId="{368711B0-C317-1F42-885E-5808A5FEB37A}" sibTransId="{19D205D5-2296-714D-B95E-27A19F98B705}"/>
    <dgm:cxn modelId="{CB2C025E-843A-5D47-9FC4-E25CDA2FF553}" type="presOf" srcId="{34CF6246-F234-D840-8290-D2258674AC9D}" destId="{E6FC0543-CFDD-A54E-8581-89DB73C1A4BD}" srcOrd="0" destOrd="0" presId="urn:microsoft.com/office/officeart/2005/8/layout/matrix1"/>
    <dgm:cxn modelId="{DD813D7A-6D30-2149-AA74-3EAC71D90932}" type="presOf" srcId="{2234DC73-C310-814D-9E8E-A8A3168360BC}" destId="{54EE2A60-18DB-9942-888C-832E2E6E4BE6}" srcOrd="1" destOrd="0" presId="urn:microsoft.com/office/officeart/2005/8/layout/matrix1"/>
    <dgm:cxn modelId="{0F55647E-E9B6-F94E-BDDA-628A190A57D9}" srcId="{DA452D7E-EDD2-5948-98A3-92CD54460E5D}" destId="{B40206CA-FD72-1C46-A227-226B1982CCC1}" srcOrd="0" destOrd="0" parTransId="{32236669-B7FF-0F42-BE5A-951EA9D7EF6A}" sibTransId="{14BDA521-4E07-D44A-99E5-78B4CABACD5C}"/>
    <dgm:cxn modelId="{A4B0D580-E1A2-C64E-A6EF-9EFA2D61A420}" type="presOf" srcId="{8C789D3E-D4EE-B047-93E9-AE3EEBF63B84}" destId="{2D81FD12-71A9-8C48-B1E0-2252086168B0}" srcOrd="1" destOrd="0" presId="urn:microsoft.com/office/officeart/2005/8/layout/matrix1"/>
    <dgm:cxn modelId="{6A45E5CD-4C99-A842-A716-63DE35CBF351}" type="presOf" srcId="{2234DC73-C310-814D-9E8E-A8A3168360BC}" destId="{3E5B7C11-C96C-4C46-BFC2-9E9410DF7B15}" srcOrd="0" destOrd="0" presId="urn:microsoft.com/office/officeart/2005/8/layout/matrix1"/>
    <dgm:cxn modelId="{041498DA-9AFE-F344-BD08-AF5D213DCE71}" srcId="{DA452D7E-EDD2-5948-98A3-92CD54460E5D}" destId="{8C789D3E-D4EE-B047-93E9-AE3EEBF63B84}" srcOrd="3" destOrd="0" parTransId="{C4622B21-ACCA-2F40-88ED-70B0590BF542}" sibTransId="{E269BF4D-076D-B945-A55C-E3B97EF89D78}"/>
    <dgm:cxn modelId="{B06BD0DA-3048-2646-91B1-20F89AA38067}" type="presOf" srcId="{B40206CA-FD72-1C46-A227-226B1982CCC1}" destId="{4920D5BA-4129-AC4E-B1B4-79CC31D81489}" srcOrd="0" destOrd="0" presId="urn:microsoft.com/office/officeart/2005/8/layout/matrix1"/>
    <dgm:cxn modelId="{C77666E2-AC0E-1D42-98D5-D19018576DDC}" type="presOf" srcId="{DA452D7E-EDD2-5948-98A3-92CD54460E5D}" destId="{3B8D85F7-9195-C840-98A3-F7141BFA3769}" srcOrd="0" destOrd="0" presId="urn:microsoft.com/office/officeart/2005/8/layout/matrix1"/>
    <dgm:cxn modelId="{394A15E3-1978-D14A-A303-05E685272B7E}" type="presOf" srcId="{8C789D3E-D4EE-B047-93E9-AE3EEBF63B84}" destId="{F89374CC-FDEC-A24A-A469-48B04393B53E}" srcOrd="0" destOrd="0" presId="urn:microsoft.com/office/officeart/2005/8/layout/matrix1"/>
    <dgm:cxn modelId="{686E20E7-50F0-544A-84C0-9FB8723AE3C2}" type="presOf" srcId="{34CF6246-F234-D840-8290-D2258674AC9D}" destId="{E2887803-3280-C34C-82EE-4F7B4EE6AA8C}" srcOrd="1" destOrd="0" presId="urn:microsoft.com/office/officeart/2005/8/layout/matrix1"/>
    <dgm:cxn modelId="{2EDFF4F9-5B24-E14E-8679-1EB497FBA4A2}" srcId="{DA452D7E-EDD2-5948-98A3-92CD54460E5D}" destId="{34CF6246-F234-D840-8290-D2258674AC9D}" srcOrd="1" destOrd="0" parTransId="{48154BAB-FFC1-5744-86B5-326256A34069}" sibTransId="{7A6C22F8-6677-FC4F-BD13-9CAC6A29DF62}"/>
    <dgm:cxn modelId="{EDB78BDA-C0E1-1C45-B775-F28B523BF13D}" type="presParOf" srcId="{A5459041-BDD5-7947-94BD-427C1D99430C}" destId="{F870F2A9-3F5C-694A-8088-FB58069A5971}" srcOrd="0" destOrd="0" presId="urn:microsoft.com/office/officeart/2005/8/layout/matrix1"/>
    <dgm:cxn modelId="{118416A9-7D10-C94B-B230-4B688B9F17C4}" type="presParOf" srcId="{F870F2A9-3F5C-694A-8088-FB58069A5971}" destId="{4920D5BA-4129-AC4E-B1B4-79CC31D81489}" srcOrd="0" destOrd="0" presId="urn:microsoft.com/office/officeart/2005/8/layout/matrix1"/>
    <dgm:cxn modelId="{D45493C2-AA67-7A4F-9825-BFFBF04C57DA}" type="presParOf" srcId="{F870F2A9-3F5C-694A-8088-FB58069A5971}" destId="{7FEF234A-5EAF-974A-922B-39FA2534A5D7}" srcOrd="1" destOrd="0" presId="urn:microsoft.com/office/officeart/2005/8/layout/matrix1"/>
    <dgm:cxn modelId="{1DACF483-E659-9D47-8E45-375AA8AE707F}" type="presParOf" srcId="{F870F2A9-3F5C-694A-8088-FB58069A5971}" destId="{E6FC0543-CFDD-A54E-8581-89DB73C1A4BD}" srcOrd="2" destOrd="0" presId="urn:microsoft.com/office/officeart/2005/8/layout/matrix1"/>
    <dgm:cxn modelId="{858E1190-F5DF-3C46-A7CF-5508EF129A89}" type="presParOf" srcId="{F870F2A9-3F5C-694A-8088-FB58069A5971}" destId="{E2887803-3280-C34C-82EE-4F7B4EE6AA8C}" srcOrd="3" destOrd="0" presId="urn:microsoft.com/office/officeart/2005/8/layout/matrix1"/>
    <dgm:cxn modelId="{2137270B-ABCF-F842-9DD8-337FD2E72D28}" type="presParOf" srcId="{F870F2A9-3F5C-694A-8088-FB58069A5971}" destId="{3E5B7C11-C96C-4C46-BFC2-9E9410DF7B15}" srcOrd="4" destOrd="0" presId="urn:microsoft.com/office/officeart/2005/8/layout/matrix1"/>
    <dgm:cxn modelId="{BE2510BA-FE6A-4B45-987A-2764063B9CE2}" type="presParOf" srcId="{F870F2A9-3F5C-694A-8088-FB58069A5971}" destId="{54EE2A60-18DB-9942-888C-832E2E6E4BE6}" srcOrd="5" destOrd="0" presId="urn:microsoft.com/office/officeart/2005/8/layout/matrix1"/>
    <dgm:cxn modelId="{C7D2359C-DF6C-1B44-B6A7-C1F3B38239B9}" type="presParOf" srcId="{F870F2A9-3F5C-694A-8088-FB58069A5971}" destId="{F89374CC-FDEC-A24A-A469-48B04393B53E}" srcOrd="6" destOrd="0" presId="urn:microsoft.com/office/officeart/2005/8/layout/matrix1"/>
    <dgm:cxn modelId="{1E50F142-D477-9B49-A9EC-EC983E87C08C}" type="presParOf" srcId="{F870F2A9-3F5C-694A-8088-FB58069A5971}" destId="{2D81FD12-71A9-8C48-B1E0-2252086168B0}" srcOrd="7" destOrd="0" presId="urn:microsoft.com/office/officeart/2005/8/layout/matrix1"/>
    <dgm:cxn modelId="{8A3D7F2C-49E1-5840-BE7B-FFDB787A9FF9}" type="presParOf" srcId="{A5459041-BDD5-7947-94BD-427C1D99430C}" destId="{3B8D85F7-9195-C840-98A3-F7141BFA376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F4D77D-BBA7-4A5B-B2A1-0A576F156E8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7B4A63D-E797-4ABE-9AAE-657E4DCF9221}">
      <dgm:prSet phldrT="[文本]" custT="1"/>
      <dgm:spPr>
        <a:solidFill>
          <a:srgbClr val="941F23"/>
        </a:solidFill>
      </dgm:spPr>
      <dgm:t>
        <a:bodyPr/>
        <a:lstStyle/>
        <a:p>
          <a:r>
            <a:rPr lang="en-US" altLang="zh-CN" sz="3600" b="1" dirty="0">
              <a:solidFill>
                <a:schemeClr val="bg2">
                  <a:lumMod val="75000"/>
                </a:schemeClr>
              </a:solidFill>
              <a:latin typeface="Helvetica" panose="020B0504020202030204" pitchFamily="34" charset="0"/>
              <a:ea typeface="Segoe UI Black" panose="020B0A02040204020203" pitchFamily="34" charset="0"/>
            </a:rPr>
            <a:t>01 Early</a:t>
          </a:r>
          <a:r>
            <a:rPr lang="zh-CN" altLang="en-US" sz="3600" b="1"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dirty="0">
              <a:solidFill>
                <a:schemeClr val="bg2">
                  <a:lumMod val="75000"/>
                </a:schemeClr>
              </a:solidFill>
              <a:latin typeface="Helvetica" panose="020B0504020202030204" pitchFamily="34" charset="0"/>
              <a:ea typeface="Segoe UI Black" panose="020B0A02040204020203" pitchFamily="34" charset="0"/>
            </a:rPr>
            <a:t>control:</a:t>
          </a:r>
          <a:r>
            <a:rPr lang="zh-CN" altLang="en-US" sz="3600" b="1"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dirty="0">
              <a:solidFill>
                <a:schemeClr val="bg2">
                  <a:lumMod val="75000"/>
                </a:schemeClr>
              </a:solidFill>
              <a:latin typeface="Helvetica" panose="020B0504020202030204" pitchFamily="34" charset="0"/>
              <a:ea typeface="Segoe UI Black" panose="020B0A02040204020203" pitchFamily="34" charset="0"/>
            </a:rPr>
            <a:t>300</a:t>
          </a:r>
          <a:r>
            <a:rPr lang="zh-CN" altLang="en-US" sz="3600" b="1"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dirty="0">
              <a:solidFill>
                <a:schemeClr val="bg2">
                  <a:lumMod val="75000"/>
                </a:schemeClr>
              </a:solidFill>
              <a:latin typeface="Helvetica" panose="020B0504020202030204" pitchFamily="34" charset="0"/>
              <a:ea typeface="Segoe UI Black" panose="020B0A02040204020203" pitchFamily="34" charset="0"/>
            </a:rPr>
            <a:t>B.C.</a:t>
          </a:r>
          <a:r>
            <a:rPr lang="zh-CN" altLang="en-US" sz="3600" b="1"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dirty="0">
              <a:solidFill>
                <a:schemeClr val="bg2">
                  <a:lumMod val="75000"/>
                </a:schemeClr>
              </a:solidFill>
              <a:latin typeface="Helvetica" panose="020B0504020202030204" pitchFamily="34" charset="0"/>
              <a:ea typeface="Segoe UI Black" panose="020B0A02040204020203" pitchFamily="34" charset="0"/>
            </a:rPr>
            <a:t>-1900s</a:t>
          </a:r>
          <a:endParaRPr lang="zh-CN" altLang="en-US" sz="3600" b="1" dirty="0">
            <a:solidFill>
              <a:schemeClr val="bg2">
                <a:lumMod val="75000"/>
              </a:schemeClr>
            </a:solidFill>
            <a:latin typeface="Helvetica" panose="020B0504020202030204" pitchFamily="34" charset="0"/>
            <a:ea typeface="微软雅黑 Light" panose="020B0502040204020203" pitchFamily="34" charset="-122"/>
          </a:endParaRPr>
        </a:p>
      </dgm:t>
    </dgm:pt>
    <dgm:pt modelId="{C58ABB76-A18E-4318-98F3-BDC2DD082CC4}" type="parTrans" cxnId="{440F54DE-0025-484F-A084-4B7015893E17}">
      <dgm:prSet/>
      <dgm:spPr/>
      <dgm:t>
        <a:bodyPr/>
        <a:lstStyle/>
        <a:p>
          <a:endParaRPr lang="zh-CN" altLang="en-US"/>
        </a:p>
      </dgm:t>
    </dgm:pt>
    <dgm:pt modelId="{895D4C6D-63FB-497C-A343-D6713CEBCB67}" type="sibTrans" cxnId="{440F54DE-0025-484F-A084-4B7015893E17}">
      <dgm:prSet/>
      <dgm:spPr/>
      <dgm:t>
        <a:bodyPr/>
        <a:lstStyle/>
        <a:p>
          <a:endParaRPr lang="zh-CN" altLang="en-US"/>
        </a:p>
      </dgm:t>
    </dgm:pt>
    <dgm:pt modelId="{0E29DE80-5083-488C-B98A-8B05E71009C6}">
      <dgm:prSet phldrT="[文本]" custT="1"/>
      <dgm:spPr>
        <a:solidFill>
          <a:srgbClr val="941F23"/>
        </a:solidFill>
      </dgm:spPr>
      <dgm:t>
        <a:bodyPr/>
        <a:lstStyle/>
        <a:p>
          <a:r>
            <a:rPr lang="en-US" altLang="zh-CN" sz="3600" b="1" dirty="0">
              <a:solidFill>
                <a:schemeClr val="bg1"/>
              </a:solidFill>
              <a:latin typeface="Helvetica" panose="020B0504020202030204" pitchFamily="34" charset="0"/>
              <a:ea typeface="Segoe UI Black" panose="020B0A02040204020203" pitchFamily="34" charset="0"/>
            </a:rPr>
            <a:t>02 Classical</a:t>
          </a:r>
          <a:r>
            <a:rPr lang="zh-CN" altLang="en-US" sz="3600" b="1" dirty="0">
              <a:solidFill>
                <a:schemeClr val="bg1"/>
              </a:solidFill>
              <a:latin typeface="Helvetica" panose="020B0504020202030204" pitchFamily="34" charset="0"/>
              <a:ea typeface="Segoe UI Black" panose="020B0A02040204020203" pitchFamily="34" charset="0"/>
            </a:rPr>
            <a:t> </a:t>
          </a:r>
          <a:r>
            <a:rPr lang="en-US" altLang="zh-CN" sz="3600" b="1" dirty="0">
              <a:solidFill>
                <a:schemeClr val="bg1"/>
              </a:solidFill>
              <a:latin typeface="Helvetica" panose="020B0504020202030204" pitchFamily="34" charset="0"/>
              <a:ea typeface="Segoe UI Black" panose="020B0A02040204020203" pitchFamily="34" charset="0"/>
            </a:rPr>
            <a:t>control</a:t>
          </a:r>
          <a:r>
            <a:rPr lang="zh-CN" altLang="en-US" sz="3600" b="1" dirty="0">
              <a:solidFill>
                <a:schemeClr val="bg1"/>
              </a:solidFill>
              <a:latin typeface="Helvetica" panose="020B0504020202030204" pitchFamily="34" charset="0"/>
              <a:ea typeface="Segoe UI Black" panose="020B0A02040204020203" pitchFamily="34" charset="0"/>
            </a:rPr>
            <a:t> </a:t>
          </a:r>
          <a:r>
            <a:rPr lang="en-US" altLang="zh-CN" sz="3600" b="1" dirty="0">
              <a:solidFill>
                <a:schemeClr val="bg1"/>
              </a:solidFill>
              <a:latin typeface="Helvetica" panose="020B0504020202030204" pitchFamily="34" charset="0"/>
              <a:ea typeface="Segoe UI Black" panose="020B0A02040204020203" pitchFamily="34" charset="0"/>
            </a:rPr>
            <a:t>:</a:t>
          </a:r>
          <a:r>
            <a:rPr lang="zh-CN" altLang="en-US" sz="3600" b="1" dirty="0">
              <a:solidFill>
                <a:schemeClr val="bg1"/>
              </a:solidFill>
              <a:latin typeface="Helvetica" panose="020B0504020202030204" pitchFamily="34" charset="0"/>
              <a:ea typeface="Segoe UI Black" panose="020B0A02040204020203" pitchFamily="34" charset="0"/>
            </a:rPr>
            <a:t> </a:t>
          </a:r>
          <a:r>
            <a:rPr lang="en-US" altLang="zh-CN" sz="3600" b="1" dirty="0">
              <a:solidFill>
                <a:schemeClr val="bg1"/>
              </a:solidFill>
              <a:latin typeface="Helvetica" panose="020B0504020202030204" pitchFamily="34" charset="0"/>
              <a:ea typeface="Segoe UI Black" panose="020B0A02040204020203" pitchFamily="34" charset="0"/>
            </a:rPr>
            <a:t>1900s-1960s</a:t>
          </a:r>
          <a:endParaRPr lang="zh-CN" altLang="en-US" sz="3600" b="1" dirty="0">
            <a:solidFill>
              <a:schemeClr val="bg1"/>
            </a:solidFill>
            <a:latin typeface="Helvetica" panose="020B0504020202030204" pitchFamily="34" charset="0"/>
            <a:ea typeface="微软雅黑 Light" panose="020B0502040204020203" pitchFamily="34" charset="-122"/>
          </a:endParaRPr>
        </a:p>
      </dgm:t>
    </dgm:pt>
    <dgm:pt modelId="{C3E00611-EA3D-4E08-81B7-36B39109377D}" type="parTrans" cxnId="{B8DD5317-421D-46BB-A85D-19FD67A9F07B}">
      <dgm:prSet/>
      <dgm:spPr/>
      <dgm:t>
        <a:bodyPr/>
        <a:lstStyle/>
        <a:p>
          <a:endParaRPr lang="zh-CN" altLang="en-US"/>
        </a:p>
      </dgm:t>
    </dgm:pt>
    <dgm:pt modelId="{005C501E-123F-4B0C-903A-4D7086D9935F}" type="sibTrans" cxnId="{B8DD5317-421D-46BB-A85D-19FD67A9F07B}">
      <dgm:prSet/>
      <dgm:spPr/>
      <dgm:t>
        <a:bodyPr/>
        <a:lstStyle/>
        <a:p>
          <a:endParaRPr lang="zh-CN" altLang="en-US"/>
        </a:p>
      </dgm:t>
    </dgm:pt>
    <dgm:pt modelId="{938DBC82-9AB7-465A-B290-3878E8D8D8C8}">
      <dgm:prSet phldrT="[文本]" custT="1"/>
      <dgm:spPr>
        <a:solidFill>
          <a:srgbClr val="941F23"/>
        </a:solidFill>
      </dgm:spPr>
      <dgm:t>
        <a:bodyPr/>
        <a:lstStyle/>
        <a:p>
          <a:r>
            <a:rPr lang="en-US" altLang="zh-CN" sz="3600" b="1" dirty="0">
              <a:solidFill>
                <a:schemeClr val="bg2">
                  <a:lumMod val="50000"/>
                </a:schemeClr>
              </a:solidFill>
              <a:latin typeface="Helvetica" panose="020B0504020202030204" pitchFamily="34" charset="0"/>
              <a:ea typeface="Segoe UI Black" panose="020B0A02040204020203" pitchFamily="34" charset="0"/>
            </a:rPr>
            <a:t>03 Modern</a:t>
          </a:r>
          <a:r>
            <a:rPr lang="zh-CN" altLang="en-US" sz="3600" b="1"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dirty="0">
              <a:solidFill>
                <a:schemeClr val="bg2">
                  <a:lumMod val="50000"/>
                </a:schemeClr>
              </a:solidFill>
              <a:latin typeface="Helvetica" panose="020B0504020202030204" pitchFamily="34" charset="0"/>
              <a:ea typeface="Segoe UI Black" panose="020B0A02040204020203" pitchFamily="34" charset="0"/>
            </a:rPr>
            <a:t>control</a:t>
          </a:r>
          <a:r>
            <a:rPr lang="zh-CN" altLang="en-US" sz="3600" b="1"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dirty="0">
              <a:solidFill>
                <a:schemeClr val="bg2">
                  <a:lumMod val="50000"/>
                </a:schemeClr>
              </a:solidFill>
              <a:latin typeface="Helvetica" panose="020B0504020202030204" pitchFamily="34" charset="0"/>
              <a:ea typeface="Segoe UI Black" panose="020B0A02040204020203" pitchFamily="34" charset="0"/>
            </a:rPr>
            <a:t>:</a:t>
          </a:r>
          <a:r>
            <a:rPr lang="zh-CN" altLang="en-US" sz="3600" b="1"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dirty="0">
              <a:solidFill>
                <a:schemeClr val="bg2">
                  <a:lumMod val="50000"/>
                </a:schemeClr>
              </a:solidFill>
              <a:latin typeface="Helvetica" panose="020B0504020202030204" pitchFamily="34" charset="0"/>
              <a:ea typeface="Segoe UI Black" panose="020B0A02040204020203" pitchFamily="34" charset="0"/>
            </a:rPr>
            <a:t>1960s-now?</a:t>
          </a:r>
          <a:endParaRPr lang="zh-CN" altLang="en-US" sz="3600" b="1" dirty="0">
            <a:solidFill>
              <a:schemeClr val="bg2">
                <a:lumMod val="50000"/>
              </a:schemeClr>
            </a:solidFill>
            <a:latin typeface="Helvetica" panose="020B0504020202030204" pitchFamily="34" charset="0"/>
            <a:ea typeface="微软雅黑 Light" panose="020B0502040204020203" pitchFamily="34" charset="-122"/>
          </a:endParaRPr>
        </a:p>
      </dgm:t>
    </dgm:pt>
    <dgm:pt modelId="{3C0DD2E9-0FBE-47DF-BE8A-04C011D11165}" type="parTrans" cxnId="{5B70F541-A084-4D1A-AC19-ED5060C06583}">
      <dgm:prSet/>
      <dgm:spPr/>
      <dgm:t>
        <a:bodyPr/>
        <a:lstStyle/>
        <a:p>
          <a:endParaRPr lang="zh-CN" altLang="en-US"/>
        </a:p>
      </dgm:t>
    </dgm:pt>
    <dgm:pt modelId="{56349825-E9E4-403F-86D7-7224B9B443F9}" type="sibTrans" cxnId="{5B70F541-A084-4D1A-AC19-ED5060C06583}">
      <dgm:prSet/>
      <dgm:spPr/>
      <dgm:t>
        <a:bodyPr/>
        <a:lstStyle/>
        <a:p>
          <a:endParaRPr lang="zh-CN" altLang="en-US"/>
        </a:p>
      </dgm:t>
    </dgm:pt>
    <dgm:pt modelId="{4EC22ED0-C5C7-4046-8E36-CFE1AF221F6D}" type="pres">
      <dgm:prSet presAssocID="{2FF4D77D-BBA7-4A5B-B2A1-0A576F156E81}" presName="linear" presStyleCnt="0">
        <dgm:presLayoutVars>
          <dgm:dir/>
          <dgm:animLvl val="lvl"/>
          <dgm:resizeHandles val="exact"/>
        </dgm:presLayoutVars>
      </dgm:prSet>
      <dgm:spPr/>
    </dgm:pt>
    <dgm:pt modelId="{4BF86412-C571-4907-9029-653AB3D86A20}" type="pres">
      <dgm:prSet presAssocID="{57B4A63D-E797-4ABE-9AAE-657E4DCF9221}" presName="parentLin" presStyleCnt="0"/>
      <dgm:spPr/>
    </dgm:pt>
    <dgm:pt modelId="{3544EF82-1F4F-489E-AAF3-478559A32E1B}" type="pres">
      <dgm:prSet presAssocID="{57B4A63D-E797-4ABE-9AAE-657E4DCF9221}" presName="parentLeftMargin" presStyleLbl="node1" presStyleIdx="0" presStyleCnt="3"/>
      <dgm:spPr/>
    </dgm:pt>
    <dgm:pt modelId="{709824AB-9A9E-4A77-9173-53E9E1C5F08F}" type="pres">
      <dgm:prSet presAssocID="{57B4A63D-E797-4ABE-9AAE-657E4DCF9221}" presName="parentText" presStyleLbl="node1" presStyleIdx="0" presStyleCnt="3" custScaleX="128086">
        <dgm:presLayoutVars>
          <dgm:chMax val="0"/>
          <dgm:bulletEnabled val="1"/>
        </dgm:presLayoutVars>
      </dgm:prSet>
      <dgm:spPr/>
    </dgm:pt>
    <dgm:pt modelId="{55DA5868-5437-4D42-B657-A9A9167A0601}" type="pres">
      <dgm:prSet presAssocID="{57B4A63D-E797-4ABE-9AAE-657E4DCF9221}" presName="negativeSpace" presStyleCnt="0"/>
      <dgm:spPr/>
    </dgm:pt>
    <dgm:pt modelId="{BB319EFB-8821-4C24-AA19-A0D35B81C10F}" type="pres">
      <dgm:prSet presAssocID="{57B4A63D-E797-4ABE-9AAE-657E4DCF9221}" presName="childText" presStyleLbl="conFgAcc1" presStyleIdx="0" presStyleCnt="3">
        <dgm:presLayoutVars>
          <dgm:bulletEnabled val="1"/>
        </dgm:presLayoutVars>
      </dgm:prSet>
      <dgm:spPr>
        <a:ln>
          <a:solidFill>
            <a:schemeClr val="bg1">
              <a:lumMod val="50000"/>
            </a:schemeClr>
          </a:solidFill>
        </a:ln>
      </dgm:spPr>
    </dgm:pt>
    <dgm:pt modelId="{111B37B8-A156-4D5F-81B4-BF7BBE9BA9AD}" type="pres">
      <dgm:prSet presAssocID="{895D4C6D-63FB-497C-A343-D6713CEBCB67}" presName="spaceBetweenRectangles" presStyleCnt="0"/>
      <dgm:spPr/>
    </dgm:pt>
    <dgm:pt modelId="{885D8340-E84D-4736-B52D-5B1A671CD5DA}" type="pres">
      <dgm:prSet presAssocID="{0E29DE80-5083-488C-B98A-8B05E71009C6}" presName="parentLin" presStyleCnt="0"/>
      <dgm:spPr/>
    </dgm:pt>
    <dgm:pt modelId="{58E1E5D0-4F92-423E-B6D5-BCB248968682}" type="pres">
      <dgm:prSet presAssocID="{0E29DE80-5083-488C-B98A-8B05E71009C6}" presName="parentLeftMargin" presStyleLbl="node1" presStyleIdx="0" presStyleCnt="3"/>
      <dgm:spPr/>
    </dgm:pt>
    <dgm:pt modelId="{FBD4B202-06AD-4274-90C7-D3A55BAF3865}" type="pres">
      <dgm:prSet presAssocID="{0E29DE80-5083-488C-B98A-8B05E71009C6}" presName="parentText" presStyleLbl="node1" presStyleIdx="1" presStyleCnt="3" custScaleX="127838" custLinFactNeighborY="1729">
        <dgm:presLayoutVars>
          <dgm:chMax val="0"/>
          <dgm:bulletEnabled val="1"/>
        </dgm:presLayoutVars>
      </dgm:prSet>
      <dgm:spPr/>
    </dgm:pt>
    <dgm:pt modelId="{178DB93B-2885-425C-B89C-993480E3BFB7}" type="pres">
      <dgm:prSet presAssocID="{0E29DE80-5083-488C-B98A-8B05E71009C6}" presName="negativeSpace" presStyleCnt="0"/>
      <dgm:spPr/>
    </dgm:pt>
    <dgm:pt modelId="{87E81528-B044-4CA5-BD23-F01662C00EFD}" type="pres">
      <dgm:prSet presAssocID="{0E29DE80-5083-488C-B98A-8B05E71009C6}" presName="childText" presStyleLbl="conFgAcc1" presStyleIdx="1" presStyleCnt="3" custLinFactNeighborY="9450">
        <dgm:presLayoutVars>
          <dgm:bulletEnabled val="1"/>
        </dgm:presLayoutVars>
      </dgm:prSet>
      <dgm:spPr/>
    </dgm:pt>
    <dgm:pt modelId="{C1DB2CF5-ADEF-4FE5-A500-2870C16038B8}" type="pres">
      <dgm:prSet presAssocID="{005C501E-123F-4B0C-903A-4D7086D9935F}" presName="spaceBetweenRectangles" presStyleCnt="0"/>
      <dgm:spPr/>
    </dgm:pt>
    <dgm:pt modelId="{175F8041-B674-44F9-99EE-8095B60D2B2A}" type="pres">
      <dgm:prSet presAssocID="{938DBC82-9AB7-465A-B290-3878E8D8D8C8}" presName="parentLin" presStyleCnt="0"/>
      <dgm:spPr/>
    </dgm:pt>
    <dgm:pt modelId="{23F08D8A-9CBA-4AA7-8AF8-BBF5946C0F76}" type="pres">
      <dgm:prSet presAssocID="{938DBC82-9AB7-465A-B290-3878E8D8D8C8}" presName="parentLeftMargin" presStyleLbl="node1" presStyleIdx="1" presStyleCnt="3"/>
      <dgm:spPr/>
    </dgm:pt>
    <dgm:pt modelId="{ED48E922-F732-4948-BA36-E3B2718DDA2C}" type="pres">
      <dgm:prSet presAssocID="{938DBC82-9AB7-465A-B290-3878E8D8D8C8}" presName="parentText" presStyleLbl="node1" presStyleIdx="2" presStyleCnt="3" custScaleX="127838">
        <dgm:presLayoutVars>
          <dgm:chMax val="0"/>
          <dgm:bulletEnabled val="1"/>
        </dgm:presLayoutVars>
      </dgm:prSet>
      <dgm:spPr/>
    </dgm:pt>
    <dgm:pt modelId="{41EEF0D2-B587-408D-BA68-3930DFF05309}" type="pres">
      <dgm:prSet presAssocID="{938DBC82-9AB7-465A-B290-3878E8D8D8C8}" presName="negativeSpace" presStyleCnt="0"/>
      <dgm:spPr/>
    </dgm:pt>
    <dgm:pt modelId="{8B1CF24B-2AD4-472D-B0C1-8B8DABF98D23}" type="pres">
      <dgm:prSet presAssocID="{938DBC82-9AB7-465A-B290-3878E8D8D8C8}" presName="childText" presStyleLbl="conFgAcc1" presStyleIdx="2" presStyleCnt="3">
        <dgm:presLayoutVars>
          <dgm:bulletEnabled val="1"/>
        </dgm:presLayoutVars>
      </dgm:prSet>
      <dgm:spPr/>
    </dgm:pt>
  </dgm:ptLst>
  <dgm:cxnLst>
    <dgm:cxn modelId="{B8DD5317-421D-46BB-A85D-19FD67A9F07B}" srcId="{2FF4D77D-BBA7-4A5B-B2A1-0A576F156E81}" destId="{0E29DE80-5083-488C-B98A-8B05E71009C6}" srcOrd="1" destOrd="0" parTransId="{C3E00611-EA3D-4E08-81B7-36B39109377D}" sibTransId="{005C501E-123F-4B0C-903A-4D7086D9935F}"/>
    <dgm:cxn modelId="{3381F61D-1B3F-424A-9534-984E1889DFAC}" type="presOf" srcId="{57B4A63D-E797-4ABE-9AAE-657E4DCF9221}" destId="{3544EF82-1F4F-489E-AAF3-478559A32E1B}" srcOrd="0" destOrd="0" presId="urn:microsoft.com/office/officeart/2005/8/layout/list1"/>
    <dgm:cxn modelId="{5B70F541-A084-4D1A-AC19-ED5060C06583}" srcId="{2FF4D77D-BBA7-4A5B-B2A1-0A576F156E81}" destId="{938DBC82-9AB7-465A-B290-3878E8D8D8C8}" srcOrd="2" destOrd="0" parTransId="{3C0DD2E9-0FBE-47DF-BE8A-04C011D11165}" sibTransId="{56349825-E9E4-403F-86D7-7224B9B443F9}"/>
    <dgm:cxn modelId="{C405896D-5238-44C6-A493-E4A3D153CA73}" type="presOf" srcId="{57B4A63D-E797-4ABE-9AAE-657E4DCF9221}" destId="{709824AB-9A9E-4A77-9173-53E9E1C5F08F}" srcOrd="1" destOrd="0" presId="urn:microsoft.com/office/officeart/2005/8/layout/list1"/>
    <dgm:cxn modelId="{A23F056E-0874-4E09-A908-68B6D5D51B43}" type="presOf" srcId="{938DBC82-9AB7-465A-B290-3878E8D8D8C8}" destId="{ED48E922-F732-4948-BA36-E3B2718DDA2C}" srcOrd="1" destOrd="0" presId="urn:microsoft.com/office/officeart/2005/8/layout/list1"/>
    <dgm:cxn modelId="{F59EA48B-DBF5-42BF-937E-0F7C3289B233}" type="presOf" srcId="{938DBC82-9AB7-465A-B290-3878E8D8D8C8}" destId="{23F08D8A-9CBA-4AA7-8AF8-BBF5946C0F76}" srcOrd="0" destOrd="0" presId="urn:microsoft.com/office/officeart/2005/8/layout/list1"/>
    <dgm:cxn modelId="{D98ED7A4-1F29-4FBB-92BD-5337F5141F8F}" type="presOf" srcId="{2FF4D77D-BBA7-4A5B-B2A1-0A576F156E81}" destId="{4EC22ED0-C5C7-4046-8E36-CFE1AF221F6D}" srcOrd="0" destOrd="0" presId="urn:microsoft.com/office/officeart/2005/8/layout/list1"/>
    <dgm:cxn modelId="{00314ABB-9AD9-443C-9D2C-D9D71653B2EC}" type="presOf" srcId="{0E29DE80-5083-488C-B98A-8B05E71009C6}" destId="{FBD4B202-06AD-4274-90C7-D3A55BAF3865}" srcOrd="1" destOrd="0" presId="urn:microsoft.com/office/officeart/2005/8/layout/list1"/>
    <dgm:cxn modelId="{3E50CCCF-CF94-460A-958A-B2A064D7CFE5}" type="presOf" srcId="{0E29DE80-5083-488C-B98A-8B05E71009C6}" destId="{58E1E5D0-4F92-423E-B6D5-BCB248968682}" srcOrd="0" destOrd="0" presId="urn:microsoft.com/office/officeart/2005/8/layout/list1"/>
    <dgm:cxn modelId="{440F54DE-0025-484F-A084-4B7015893E17}" srcId="{2FF4D77D-BBA7-4A5B-B2A1-0A576F156E81}" destId="{57B4A63D-E797-4ABE-9AAE-657E4DCF9221}" srcOrd="0" destOrd="0" parTransId="{C58ABB76-A18E-4318-98F3-BDC2DD082CC4}" sibTransId="{895D4C6D-63FB-497C-A343-D6713CEBCB67}"/>
    <dgm:cxn modelId="{C6DBE123-7B99-4B55-84FB-96AD8A760884}" type="presParOf" srcId="{4EC22ED0-C5C7-4046-8E36-CFE1AF221F6D}" destId="{4BF86412-C571-4907-9029-653AB3D86A20}" srcOrd="0" destOrd="0" presId="urn:microsoft.com/office/officeart/2005/8/layout/list1"/>
    <dgm:cxn modelId="{C1894A26-A1E2-45C2-BFE6-3BDD7E264B82}" type="presParOf" srcId="{4BF86412-C571-4907-9029-653AB3D86A20}" destId="{3544EF82-1F4F-489E-AAF3-478559A32E1B}" srcOrd="0" destOrd="0" presId="urn:microsoft.com/office/officeart/2005/8/layout/list1"/>
    <dgm:cxn modelId="{E4F76A58-3555-457E-83C4-0242359E9FCC}" type="presParOf" srcId="{4BF86412-C571-4907-9029-653AB3D86A20}" destId="{709824AB-9A9E-4A77-9173-53E9E1C5F08F}" srcOrd="1" destOrd="0" presId="urn:microsoft.com/office/officeart/2005/8/layout/list1"/>
    <dgm:cxn modelId="{CEF85348-548C-4663-9481-596177519562}" type="presParOf" srcId="{4EC22ED0-C5C7-4046-8E36-CFE1AF221F6D}" destId="{55DA5868-5437-4D42-B657-A9A9167A0601}" srcOrd="1" destOrd="0" presId="urn:microsoft.com/office/officeart/2005/8/layout/list1"/>
    <dgm:cxn modelId="{E05AA2F7-6775-487E-AC93-F3C6EEFB08B8}" type="presParOf" srcId="{4EC22ED0-C5C7-4046-8E36-CFE1AF221F6D}" destId="{BB319EFB-8821-4C24-AA19-A0D35B81C10F}" srcOrd="2" destOrd="0" presId="urn:microsoft.com/office/officeart/2005/8/layout/list1"/>
    <dgm:cxn modelId="{63A0D74A-8C2A-4688-B602-132104965F03}" type="presParOf" srcId="{4EC22ED0-C5C7-4046-8E36-CFE1AF221F6D}" destId="{111B37B8-A156-4D5F-81B4-BF7BBE9BA9AD}" srcOrd="3" destOrd="0" presId="urn:microsoft.com/office/officeart/2005/8/layout/list1"/>
    <dgm:cxn modelId="{A5F0E359-49F2-47C3-9628-59D5482100D5}" type="presParOf" srcId="{4EC22ED0-C5C7-4046-8E36-CFE1AF221F6D}" destId="{885D8340-E84D-4736-B52D-5B1A671CD5DA}" srcOrd="4" destOrd="0" presId="urn:microsoft.com/office/officeart/2005/8/layout/list1"/>
    <dgm:cxn modelId="{B1E786F2-F832-4988-A142-4F7A42F72CF5}" type="presParOf" srcId="{885D8340-E84D-4736-B52D-5B1A671CD5DA}" destId="{58E1E5D0-4F92-423E-B6D5-BCB248968682}" srcOrd="0" destOrd="0" presId="urn:microsoft.com/office/officeart/2005/8/layout/list1"/>
    <dgm:cxn modelId="{0B85DE36-9B40-40F6-AF3A-A32060C09EDA}" type="presParOf" srcId="{885D8340-E84D-4736-B52D-5B1A671CD5DA}" destId="{FBD4B202-06AD-4274-90C7-D3A55BAF3865}" srcOrd="1" destOrd="0" presId="urn:microsoft.com/office/officeart/2005/8/layout/list1"/>
    <dgm:cxn modelId="{84E990E9-3FC0-48C8-87E0-C9D6E7227A16}" type="presParOf" srcId="{4EC22ED0-C5C7-4046-8E36-CFE1AF221F6D}" destId="{178DB93B-2885-425C-B89C-993480E3BFB7}" srcOrd="5" destOrd="0" presId="urn:microsoft.com/office/officeart/2005/8/layout/list1"/>
    <dgm:cxn modelId="{FA65C6F8-8B8F-4B62-8E6A-A1717F25F008}" type="presParOf" srcId="{4EC22ED0-C5C7-4046-8E36-CFE1AF221F6D}" destId="{87E81528-B044-4CA5-BD23-F01662C00EFD}" srcOrd="6" destOrd="0" presId="urn:microsoft.com/office/officeart/2005/8/layout/list1"/>
    <dgm:cxn modelId="{EB7976DD-DE67-4FEE-882E-93E3A152D050}" type="presParOf" srcId="{4EC22ED0-C5C7-4046-8E36-CFE1AF221F6D}" destId="{C1DB2CF5-ADEF-4FE5-A500-2870C16038B8}" srcOrd="7" destOrd="0" presId="urn:microsoft.com/office/officeart/2005/8/layout/list1"/>
    <dgm:cxn modelId="{4FD948C5-E7B2-4CDC-B76A-A6ECF173D27E}" type="presParOf" srcId="{4EC22ED0-C5C7-4046-8E36-CFE1AF221F6D}" destId="{175F8041-B674-44F9-99EE-8095B60D2B2A}" srcOrd="8" destOrd="0" presId="urn:microsoft.com/office/officeart/2005/8/layout/list1"/>
    <dgm:cxn modelId="{C7A6A13B-48EB-42DF-BBA4-6DE4CBE9013D}" type="presParOf" srcId="{175F8041-B674-44F9-99EE-8095B60D2B2A}" destId="{23F08D8A-9CBA-4AA7-8AF8-BBF5946C0F76}" srcOrd="0" destOrd="0" presId="urn:microsoft.com/office/officeart/2005/8/layout/list1"/>
    <dgm:cxn modelId="{A3EDBF65-D43E-44CE-B48C-BC8363F44B34}" type="presParOf" srcId="{175F8041-B674-44F9-99EE-8095B60D2B2A}" destId="{ED48E922-F732-4948-BA36-E3B2718DDA2C}" srcOrd="1" destOrd="0" presId="urn:microsoft.com/office/officeart/2005/8/layout/list1"/>
    <dgm:cxn modelId="{E73D22CD-F4F5-490F-93B1-231DE912825B}" type="presParOf" srcId="{4EC22ED0-C5C7-4046-8E36-CFE1AF221F6D}" destId="{41EEF0D2-B587-408D-BA68-3930DFF05309}" srcOrd="9" destOrd="0" presId="urn:microsoft.com/office/officeart/2005/8/layout/list1"/>
    <dgm:cxn modelId="{0FA370E9-08BD-4181-9A43-1ACB8A05573E}" type="presParOf" srcId="{4EC22ED0-C5C7-4046-8E36-CFE1AF221F6D}" destId="{8B1CF24B-2AD4-472D-B0C1-8B8DABF98D23}" srcOrd="10" destOrd="0" presId="urn:microsoft.com/office/officeart/2005/8/layout/list1"/>
  </dgm:cxnLst>
  <dgm:bg>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08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19EFB-8821-4C24-AA19-A0D35B81C10F}">
      <dsp:nvSpPr>
        <dsp:cNvPr id="0" name=""/>
        <dsp:cNvSpPr/>
      </dsp:nvSpPr>
      <dsp:spPr>
        <a:xfrm>
          <a:off x="0" y="504721"/>
          <a:ext cx="9204325" cy="806400"/>
        </a:xfrm>
        <a:prstGeom prst="rect">
          <a:avLst/>
        </a:prstGeom>
        <a:solidFill>
          <a:schemeClr val="lt1">
            <a:alpha val="90000"/>
            <a:hueOff val="0"/>
            <a:satOff val="0"/>
            <a:lumOff val="0"/>
            <a:alphaOff val="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sp>
    <dsp:sp modelId="{709824AB-9A9E-4A77-9173-53E9E1C5F08F}">
      <dsp:nvSpPr>
        <dsp:cNvPr id="0" name=""/>
        <dsp:cNvSpPr/>
      </dsp:nvSpPr>
      <dsp:spPr>
        <a:xfrm>
          <a:off x="460216" y="32401"/>
          <a:ext cx="8252616"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latin typeface="Helvetica" panose="020B0504020202030204" pitchFamily="34" charset="0"/>
              <a:ea typeface="Segoe UI Black" panose="020B0A02040204020203" pitchFamily="34" charset="0"/>
            </a:rPr>
            <a:t>01 Early</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control:</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300</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B.C.</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-1900s</a:t>
          </a:r>
          <a:endParaRPr lang="zh-CN" altLang="en-US" sz="3600" b="1" kern="1200" dirty="0">
            <a:latin typeface="Helvetica" panose="020B0504020202030204" pitchFamily="34" charset="0"/>
            <a:ea typeface="微软雅黑 Light" panose="020B0502040204020203" pitchFamily="34" charset="-122"/>
          </a:endParaRPr>
        </a:p>
      </dsp:txBody>
      <dsp:txXfrm>
        <a:off x="506330" y="78515"/>
        <a:ext cx="8160388" cy="852412"/>
      </dsp:txXfrm>
    </dsp:sp>
    <dsp:sp modelId="{87E81528-B044-4CA5-BD23-F01662C00EFD}">
      <dsp:nvSpPr>
        <dsp:cNvPr id="0" name=""/>
        <dsp:cNvSpPr/>
      </dsp:nvSpPr>
      <dsp:spPr>
        <a:xfrm>
          <a:off x="0" y="1972571"/>
          <a:ext cx="9204325" cy="80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D4B202-06AD-4274-90C7-D3A55BAF3865}">
      <dsp:nvSpPr>
        <dsp:cNvPr id="0" name=""/>
        <dsp:cNvSpPr/>
      </dsp:nvSpPr>
      <dsp:spPr>
        <a:xfrm>
          <a:off x="460216" y="1500254"/>
          <a:ext cx="8236637"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latin typeface="Helvetica" panose="020B0504020202030204" pitchFamily="34" charset="0"/>
              <a:ea typeface="Segoe UI Black" panose="020B0A02040204020203" pitchFamily="34" charset="0"/>
            </a:rPr>
            <a:t>02 Classical</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control</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1900s-1960s</a:t>
          </a:r>
          <a:endParaRPr lang="zh-CN" altLang="en-US" sz="3600" b="1" kern="1200" dirty="0">
            <a:latin typeface="Helvetica" panose="020B0504020202030204" pitchFamily="34" charset="0"/>
            <a:ea typeface="微软雅黑 Light" panose="020B0502040204020203" pitchFamily="34" charset="-122"/>
          </a:endParaRPr>
        </a:p>
      </dsp:txBody>
      <dsp:txXfrm>
        <a:off x="506330" y="1546368"/>
        <a:ext cx="8144409" cy="852412"/>
      </dsp:txXfrm>
    </dsp:sp>
    <dsp:sp modelId="{8B1CF24B-2AD4-472D-B0C1-8B8DABF98D23}">
      <dsp:nvSpPr>
        <dsp:cNvPr id="0" name=""/>
        <dsp:cNvSpPr/>
      </dsp:nvSpPr>
      <dsp:spPr>
        <a:xfrm>
          <a:off x="0" y="3407761"/>
          <a:ext cx="9204325" cy="80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48E922-F732-4948-BA36-E3B2718DDA2C}">
      <dsp:nvSpPr>
        <dsp:cNvPr id="0" name=""/>
        <dsp:cNvSpPr/>
      </dsp:nvSpPr>
      <dsp:spPr>
        <a:xfrm>
          <a:off x="460216" y="2935441"/>
          <a:ext cx="8236637"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latin typeface="Helvetica" panose="020B0504020202030204" pitchFamily="34" charset="0"/>
              <a:ea typeface="Segoe UI Black" panose="020B0A02040204020203" pitchFamily="34" charset="0"/>
            </a:rPr>
            <a:t>03 Modern</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control</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1960s-now?</a:t>
          </a:r>
          <a:endParaRPr lang="zh-CN" altLang="en-US" sz="3600" b="1" kern="1200" dirty="0">
            <a:latin typeface="Helvetica" panose="020B0504020202030204" pitchFamily="34" charset="0"/>
            <a:ea typeface="微软雅黑 Light" panose="020B0502040204020203" pitchFamily="34" charset="-122"/>
          </a:endParaRPr>
        </a:p>
      </dsp:txBody>
      <dsp:txXfrm>
        <a:off x="506330" y="2981555"/>
        <a:ext cx="8144409" cy="852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19EFB-8821-4C24-AA19-A0D35B81C10F}">
      <dsp:nvSpPr>
        <dsp:cNvPr id="0" name=""/>
        <dsp:cNvSpPr/>
      </dsp:nvSpPr>
      <dsp:spPr>
        <a:xfrm>
          <a:off x="0" y="504721"/>
          <a:ext cx="9204325" cy="806400"/>
        </a:xfrm>
        <a:prstGeom prst="rect">
          <a:avLst/>
        </a:prstGeom>
        <a:solidFill>
          <a:schemeClr val="lt1">
            <a:alpha val="90000"/>
            <a:hueOff val="0"/>
            <a:satOff val="0"/>
            <a:lumOff val="0"/>
            <a:alphaOff val="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sp>
    <dsp:sp modelId="{709824AB-9A9E-4A77-9173-53E9E1C5F08F}">
      <dsp:nvSpPr>
        <dsp:cNvPr id="0" name=""/>
        <dsp:cNvSpPr/>
      </dsp:nvSpPr>
      <dsp:spPr>
        <a:xfrm>
          <a:off x="460216" y="32401"/>
          <a:ext cx="8252616"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latin typeface="Helvetica" panose="020B0504020202030204" pitchFamily="34" charset="0"/>
              <a:ea typeface="Segoe UI Black" panose="020B0A02040204020203" pitchFamily="34" charset="0"/>
            </a:rPr>
            <a:t>01 Early</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control:</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300</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B.C.</a:t>
          </a:r>
          <a:r>
            <a:rPr lang="zh-CN" altLang="en-US" sz="3600" b="1" kern="1200" dirty="0">
              <a:latin typeface="Helvetica" panose="020B0504020202030204" pitchFamily="34" charset="0"/>
              <a:ea typeface="Segoe UI Black" panose="020B0A02040204020203" pitchFamily="34" charset="0"/>
            </a:rPr>
            <a:t> </a:t>
          </a:r>
          <a:r>
            <a:rPr lang="en-US" altLang="zh-CN" sz="3600" b="1" kern="1200" dirty="0">
              <a:latin typeface="Helvetica" panose="020B0504020202030204" pitchFamily="34" charset="0"/>
              <a:ea typeface="Segoe UI Black" panose="020B0A02040204020203" pitchFamily="34" charset="0"/>
            </a:rPr>
            <a:t>-1900s</a:t>
          </a:r>
          <a:endParaRPr lang="zh-CN" altLang="en-US" sz="3600" b="1" kern="1200" dirty="0">
            <a:latin typeface="Helvetica" panose="020B0504020202030204" pitchFamily="34" charset="0"/>
            <a:ea typeface="微软雅黑 Light" panose="020B0502040204020203" pitchFamily="34" charset="-122"/>
          </a:endParaRPr>
        </a:p>
      </dsp:txBody>
      <dsp:txXfrm>
        <a:off x="506330" y="78515"/>
        <a:ext cx="8160388" cy="852412"/>
      </dsp:txXfrm>
    </dsp:sp>
    <dsp:sp modelId="{87E81528-B044-4CA5-BD23-F01662C00EFD}">
      <dsp:nvSpPr>
        <dsp:cNvPr id="0" name=""/>
        <dsp:cNvSpPr/>
      </dsp:nvSpPr>
      <dsp:spPr>
        <a:xfrm>
          <a:off x="0" y="1972571"/>
          <a:ext cx="9204325" cy="80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D4B202-06AD-4274-90C7-D3A55BAF3865}">
      <dsp:nvSpPr>
        <dsp:cNvPr id="0" name=""/>
        <dsp:cNvSpPr/>
      </dsp:nvSpPr>
      <dsp:spPr>
        <a:xfrm>
          <a:off x="460216" y="1500254"/>
          <a:ext cx="8236637"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02 Classical</a:t>
          </a:r>
          <a:r>
            <a:rPr lang="zh-CN" altLang="en-US" sz="3600" b="1" kern="1200"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control</a:t>
          </a:r>
          <a:r>
            <a:rPr lang="zh-CN" altLang="en-US" sz="3600" b="1" kern="1200"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a:t>
          </a:r>
          <a:r>
            <a:rPr lang="zh-CN" altLang="en-US" sz="3600" b="1" kern="1200"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1900s-1960s</a:t>
          </a:r>
          <a:endParaRPr lang="zh-CN" altLang="en-US" sz="3600" b="1" kern="1200" dirty="0">
            <a:solidFill>
              <a:schemeClr val="bg2">
                <a:lumMod val="50000"/>
              </a:schemeClr>
            </a:solidFill>
            <a:latin typeface="Helvetica" panose="020B0504020202030204" pitchFamily="34" charset="0"/>
            <a:ea typeface="微软雅黑 Light" panose="020B0502040204020203" pitchFamily="34" charset="-122"/>
          </a:endParaRPr>
        </a:p>
      </dsp:txBody>
      <dsp:txXfrm>
        <a:off x="506330" y="1546368"/>
        <a:ext cx="8144409" cy="852412"/>
      </dsp:txXfrm>
    </dsp:sp>
    <dsp:sp modelId="{8B1CF24B-2AD4-472D-B0C1-8B8DABF98D23}">
      <dsp:nvSpPr>
        <dsp:cNvPr id="0" name=""/>
        <dsp:cNvSpPr/>
      </dsp:nvSpPr>
      <dsp:spPr>
        <a:xfrm>
          <a:off x="0" y="3407761"/>
          <a:ext cx="9204325" cy="80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48E922-F732-4948-BA36-E3B2718DDA2C}">
      <dsp:nvSpPr>
        <dsp:cNvPr id="0" name=""/>
        <dsp:cNvSpPr/>
      </dsp:nvSpPr>
      <dsp:spPr>
        <a:xfrm>
          <a:off x="460216" y="2935441"/>
          <a:ext cx="8236637"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03 Modern</a:t>
          </a:r>
          <a:r>
            <a:rPr lang="zh-CN" altLang="en-US" sz="3600" b="1" kern="1200"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control</a:t>
          </a:r>
          <a:r>
            <a:rPr lang="zh-CN" altLang="en-US" sz="3600" b="1" kern="1200"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a:t>
          </a:r>
          <a:r>
            <a:rPr lang="zh-CN" altLang="en-US" sz="3600" b="1" kern="1200"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1960s-now?</a:t>
          </a:r>
          <a:endParaRPr lang="zh-CN" altLang="en-US" sz="3600" b="1" kern="1200" dirty="0">
            <a:solidFill>
              <a:schemeClr val="bg2">
                <a:lumMod val="50000"/>
              </a:schemeClr>
            </a:solidFill>
            <a:latin typeface="Helvetica" panose="020B0504020202030204" pitchFamily="34" charset="0"/>
            <a:ea typeface="微软雅黑 Light" panose="020B0502040204020203" pitchFamily="34" charset="-122"/>
          </a:endParaRPr>
        </a:p>
      </dsp:txBody>
      <dsp:txXfrm>
        <a:off x="506330" y="2981555"/>
        <a:ext cx="8144409" cy="852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3ED08-9D78-4240-B1FC-790149509FD6}">
      <dsp:nvSpPr>
        <dsp:cNvPr id="0" name=""/>
        <dsp:cNvSpPr/>
      </dsp:nvSpPr>
      <dsp:spPr>
        <a:xfrm>
          <a:off x="0" y="2340662"/>
          <a:ext cx="4766029" cy="5120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 altLang="zh-CN" sz="1600" kern="1200" dirty="0">
              <a:latin typeface="Times" pitchFamily="2" charset="0"/>
            </a:rPr>
            <a:t>the engine </a:t>
          </a:r>
          <a:r>
            <a:rPr lang="en" altLang="zh-CN" sz="1600" kern="1200" dirty="0">
              <a:solidFill>
                <a:schemeClr val="accent2"/>
              </a:solidFill>
              <a:latin typeface="Times" pitchFamily="2" charset="0"/>
            </a:rPr>
            <a:t>slows</a:t>
          </a:r>
          <a:r>
            <a:rPr lang="en" altLang="zh-CN" sz="1600" kern="1200" dirty="0">
              <a:latin typeface="Times" pitchFamily="2" charset="0"/>
            </a:rPr>
            <a:t> down</a:t>
          </a:r>
          <a:endParaRPr lang="zh-CN" altLang="en-US" sz="1600" kern="1200" dirty="0"/>
        </a:p>
      </dsp:txBody>
      <dsp:txXfrm>
        <a:off x="0" y="2340662"/>
        <a:ext cx="4766029" cy="512079"/>
      </dsp:txXfrm>
    </dsp:sp>
    <dsp:sp modelId="{A3BFAD9A-4DA6-F043-8E91-F94A13837C81}">
      <dsp:nvSpPr>
        <dsp:cNvPr id="0" name=""/>
        <dsp:cNvSpPr/>
      </dsp:nvSpPr>
      <dsp:spPr>
        <a:xfrm rot="10800000">
          <a:off x="0" y="1560764"/>
          <a:ext cx="4766029" cy="78757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 altLang="zh-CN" sz="1600" kern="1200" dirty="0">
              <a:latin typeface="Times" pitchFamily="2" charset="0"/>
            </a:rPr>
            <a:t>the steam valve </a:t>
          </a:r>
          <a:r>
            <a:rPr lang="en" altLang="zh-CN" sz="1600" kern="1200" dirty="0">
              <a:solidFill>
                <a:schemeClr val="accent2"/>
              </a:solidFill>
              <a:latin typeface="Times" pitchFamily="2" charset="0"/>
            </a:rPr>
            <a:t>closes</a:t>
          </a:r>
          <a:r>
            <a:rPr lang="en" altLang="zh-CN" sz="1600" kern="1200" dirty="0">
              <a:latin typeface="Times" pitchFamily="2" charset="0"/>
            </a:rPr>
            <a:t> </a:t>
          </a:r>
          <a:endParaRPr lang="zh-CN" altLang="en-US" sz="1600" kern="1200" dirty="0"/>
        </a:p>
      </dsp:txBody>
      <dsp:txXfrm rot="10800000">
        <a:off x="0" y="1560764"/>
        <a:ext cx="4766029" cy="511745"/>
      </dsp:txXfrm>
    </dsp:sp>
    <dsp:sp modelId="{69FEEA6B-6027-1945-94D1-B77211453549}">
      <dsp:nvSpPr>
        <dsp:cNvPr id="0" name=""/>
        <dsp:cNvSpPr/>
      </dsp:nvSpPr>
      <dsp:spPr>
        <a:xfrm rot="10800000">
          <a:off x="0" y="780867"/>
          <a:ext cx="4766029" cy="78757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 altLang="zh-CN" sz="1600" kern="1200" dirty="0">
              <a:latin typeface="Times" pitchFamily="2" charset="0"/>
            </a:rPr>
            <a:t>the ball weights </a:t>
          </a:r>
          <a:r>
            <a:rPr lang="en" altLang="zh-CN" sz="1600" kern="1200" dirty="0">
              <a:solidFill>
                <a:schemeClr val="accent2"/>
              </a:solidFill>
              <a:latin typeface="Times" pitchFamily="2" charset="0"/>
            </a:rPr>
            <a:t>rise</a:t>
          </a:r>
          <a:r>
            <a:rPr lang="en" altLang="zh-CN" sz="1600" kern="1200" dirty="0">
              <a:latin typeface="Times" pitchFamily="2" charset="0"/>
            </a:rPr>
            <a:t> and move </a:t>
          </a:r>
          <a:r>
            <a:rPr lang="en" altLang="zh-CN" sz="1600" kern="1200" dirty="0">
              <a:solidFill>
                <a:schemeClr val="accent2"/>
              </a:solidFill>
              <a:latin typeface="Times" pitchFamily="2" charset="0"/>
            </a:rPr>
            <a:t>away</a:t>
          </a:r>
          <a:r>
            <a:rPr lang="en" altLang="zh-CN" sz="1600" kern="1200" dirty="0">
              <a:latin typeface="Times" pitchFamily="2" charset="0"/>
            </a:rPr>
            <a:t> from the shaft axis</a:t>
          </a:r>
          <a:endParaRPr lang="zh-CN" altLang="en-US" sz="1600" kern="1200" dirty="0"/>
        </a:p>
      </dsp:txBody>
      <dsp:txXfrm rot="10800000">
        <a:off x="0" y="780867"/>
        <a:ext cx="4766029" cy="511745"/>
      </dsp:txXfrm>
    </dsp:sp>
    <dsp:sp modelId="{68FE0FAC-A306-0D4A-9D76-FFD0D2E86F37}">
      <dsp:nvSpPr>
        <dsp:cNvPr id="0" name=""/>
        <dsp:cNvSpPr/>
      </dsp:nvSpPr>
      <dsp:spPr>
        <a:xfrm rot="10800000">
          <a:off x="0" y="0"/>
          <a:ext cx="4766029" cy="78757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bg1"/>
              </a:solidFill>
              <a:latin typeface="Times" pitchFamily="2" charset="0"/>
            </a:rPr>
            <a:t>IF</a:t>
          </a:r>
          <a:r>
            <a:rPr lang="en" altLang="zh-CN" sz="1600" kern="1200" dirty="0">
              <a:latin typeface="Times" pitchFamily="2" charset="0"/>
            </a:rPr>
            <a:t> steam engine output</a:t>
          </a:r>
          <a:r>
            <a:rPr lang="zh-CN" altLang="en-US" sz="1600" kern="1200" dirty="0">
              <a:latin typeface="Times" pitchFamily="2" charset="0"/>
            </a:rPr>
            <a:t> </a:t>
          </a:r>
          <a:r>
            <a:rPr lang="en" altLang="zh-CN" sz="1600" kern="1200" dirty="0">
              <a:latin typeface="Times" pitchFamily="2" charset="0"/>
            </a:rPr>
            <a:t>shaft speed </a:t>
          </a:r>
          <a:r>
            <a:rPr lang="en" altLang="zh-CN" sz="1600" kern="1200" dirty="0">
              <a:solidFill>
                <a:schemeClr val="accent2"/>
              </a:solidFill>
              <a:latin typeface="Times" pitchFamily="2" charset="0"/>
            </a:rPr>
            <a:t>increase</a:t>
          </a:r>
          <a:r>
            <a:rPr lang="en" altLang="zh-CN" sz="1600" kern="1200" dirty="0">
              <a:latin typeface="Times" pitchFamily="2" charset="0"/>
            </a:rPr>
            <a:t>s</a:t>
          </a:r>
          <a:endParaRPr lang="zh-CN" altLang="en-US" sz="1600" kern="1200" dirty="0"/>
        </a:p>
      </dsp:txBody>
      <dsp:txXfrm rot="10800000">
        <a:off x="0" y="0"/>
        <a:ext cx="4766029" cy="5117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3ED08-9D78-4240-B1FC-790149509FD6}">
      <dsp:nvSpPr>
        <dsp:cNvPr id="0" name=""/>
        <dsp:cNvSpPr/>
      </dsp:nvSpPr>
      <dsp:spPr>
        <a:xfrm>
          <a:off x="0" y="2340662"/>
          <a:ext cx="4766029" cy="5120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 altLang="zh-CN" sz="1600" kern="1200" dirty="0">
              <a:latin typeface="Times" pitchFamily="2" charset="0"/>
            </a:rPr>
            <a:t>the engine </a:t>
          </a:r>
          <a:r>
            <a:rPr lang="en-US" altLang="zh-CN" sz="1600" kern="1200" dirty="0">
              <a:solidFill>
                <a:schemeClr val="accent2"/>
              </a:solidFill>
              <a:latin typeface="Times" pitchFamily="2" charset="0"/>
            </a:rPr>
            <a:t>speed</a:t>
          </a:r>
          <a:r>
            <a:rPr lang="zh-CN" altLang="en-US" sz="1600" kern="1200" dirty="0">
              <a:solidFill>
                <a:schemeClr val="accent2"/>
              </a:solidFill>
              <a:latin typeface="Times" pitchFamily="2" charset="0"/>
            </a:rPr>
            <a:t> </a:t>
          </a:r>
          <a:r>
            <a:rPr lang="en-US" altLang="zh-CN" sz="1600" kern="1200" dirty="0">
              <a:solidFill>
                <a:schemeClr val="accent2"/>
              </a:solidFill>
              <a:latin typeface="Times" pitchFamily="2" charset="0"/>
            </a:rPr>
            <a:t>up</a:t>
          </a:r>
          <a:endParaRPr lang="zh-CN" altLang="en-US" sz="1600" kern="1200" dirty="0">
            <a:solidFill>
              <a:schemeClr val="accent2"/>
            </a:solidFill>
          </a:endParaRPr>
        </a:p>
      </dsp:txBody>
      <dsp:txXfrm>
        <a:off x="0" y="2340662"/>
        <a:ext cx="4766029" cy="512079"/>
      </dsp:txXfrm>
    </dsp:sp>
    <dsp:sp modelId="{A3BFAD9A-4DA6-F043-8E91-F94A13837C81}">
      <dsp:nvSpPr>
        <dsp:cNvPr id="0" name=""/>
        <dsp:cNvSpPr/>
      </dsp:nvSpPr>
      <dsp:spPr>
        <a:xfrm rot="10800000">
          <a:off x="0" y="1560764"/>
          <a:ext cx="4766029" cy="78757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 altLang="zh-CN" sz="1600" kern="1200" dirty="0">
              <a:latin typeface="Times" pitchFamily="2" charset="0"/>
            </a:rPr>
            <a:t>the steam valve </a:t>
          </a:r>
          <a:r>
            <a:rPr lang="en-US" altLang="zh-CN" sz="1600" kern="1200" dirty="0">
              <a:solidFill>
                <a:schemeClr val="accent2"/>
              </a:solidFill>
              <a:latin typeface="Times" pitchFamily="2" charset="0"/>
            </a:rPr>
            <a:t>opens</a:t>
          </a:r>
          <a:r>
            <a:rPr lang="zh-CN" altLang="en-US" sz="1600" kern="1200" dirty="0">
              <a:solidFill>
                <a:schemeClr val="accent2"/>
              </a:solidFill>
              <a:latin typeface="Times" pitchFamily="2" charset="0"/>
            </a:rPr>
            <a:t> </a:t>
          </a:r>
          <a:r>
            <a:rPr lang="en" altLang="zh-CN" sz="1600" kern="1200" dirty="0">
              <a:latin typeface="Times" pitchFamily="2" charset="0"/>
            </a:rPr>
            <a:t> </a:t>
          </a:r>
          <a:endParaRPr lang="zh-CN" altLang="en-US" sz="1600" kern="1200" dirty="0"/>
        </a:p>
      </dsp:txBody>
      <dsp:txXfrm rot="10800000">
        <a:off x="0" y="1560764"/>
        <a:ext cx="4766029" cy="511745"/>
      </dsp:txXfrm>
    </dsp:sp>
    <dsp:sp modelId="{69FEEA6B-6027-1945-94D1-B77211453549}">
      <dsp:nvSpPr>
        <dsp:cNvPr id="0" name=""/>
        <dsp:cNvSpPr/>
      </dsp:nvSpPr>
      <dsp:spPr>
        <a:xfrm rot="10800000">
          <a:off x="0" y="780867"/>
          <a:ext cx="4766029" cy="78757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 altLang="zh-CN" sz="1600" kern="1200" dirty="0">
              <a:latin typeface="Times" pitchFamily="2" charset="0"/>
            </a:rPr>
            <a:t>the ball weights </a:t>
          </a:r>
          <a:r>
            <a:rPr lang="en-US" altLang="zh-CN" sz="1600" kern="1200" dirty="0">
              <a:solidFill>
                <a:schemeClr val="accent2"/>
              </a:solidFill>
              <a:latin typeface="Times" pitchFamily="2" charset="0"/>
            </a:rPr>
            <a:t>fall</a:t>
          </a:r>
          <a:r>
            <a:rPr lang="en" altLang="zh-CN" sz="1600" kern="1200" dirty="0">
              <a:latin typeface="Times" pitchFamily="2" charset="0"/>
            </a:rPr>
            <a:t> and move </a:t>
          </a:r>
          <a:r>
            <a:rPr lang="zh-CN" altLang="en-US" sz="1600" kern="1200" dirty="0">
              <a:latin typeface="Times" pitchFamily="2" charset="0"/>
            </a:rPr>
            <a:t> </a:t>
          </a:r>
          <a:r>
            <a:rPr lang="en-US" altLang="zh-CN" sz="1600" kern="1200" dirty="0">
              <a:solidFill>
                <a:schemeClr val="accent2"/>
              </a:solidFill>
              <a:latin typeface="Times" pitchFamily="2" charset="0"/>
            </a:rPr>
            <a:t>close</a:t>
          </a:r>
          <a:r>
            <a:rPr lang="zh-CN" altLang="en-US" sz="1600" kern="1200" dirty="0">
              <a:solidFill>
                <a:schemeClr val="accent2"/>
              </a:solidFill>
              <a:latin typeface="Times" pitchFamily="2" charset="0"/>
            </a:rPr>
            <a:t> </a:t>
          </a:r>
          <a:r>
            <a:rPr lang="en-US" altLang="zh-CN" sz="1600" kern="1200" dirty="0">
              <a:solidFill>
                <a:schemeClr val="accent2"/>
              </a:solidFill>
              <a:latin typeface="Times" pitchFamily="2" charset="0"/>
            </a:rPr>
            <a:t>to</a:t>
          </a:r>
          <a:r>
            <a:rPr lang="zh-CN" altLang="en-US" sz="1600" kern="1200" dirty="0">
              <a:solidFill>
                <a:schemeClr val="accent2"/>
              </a:solidFill>
              <a:latin typeface="Times" pitchFamily="2" charset="0"/>
            </a:rPr>
            <a:t> </a:t>
          </a:r>
          <a:r>
            <a:rPr lang="en" altLang="zh-CN" sz="1600" kern="1200" dirty="0">
              <a:latin typeface="Times" pitchFamily="2" charset="0"/>
            </a:rPr>
            <a:t>the shaft axis</a:t>
          </a:r>
          <a:endParaRPr lang="zh-CN" altLang="en-US" sz="1600" kern="1200" dirty="0"/>
        </a:p>
      </dsp:txBody>
      <dsp:txXfrm rot="10800000">
        <a:off x="0" y="780867"/>
        <a:ext cx="4766029" cy="511745"/>
      </dsp:txXfrm>
    </dsp:sp>
    <dsp:sp modelId="{68FE0FAC-A306-0D4A-9D76-FFD0D2E86F37}">
      <dsp:nvSpPr>
        <dsp:cNvPr id="0" name=""/>
        <dsp:cNvSpPr/>
      </dsp:nvSpPr>
      <dsp:spPr>
        <a:xfrm rot="10800000">
          <a:off x="0" y="0"/>
          <a:ext cx="4766029" cy="78757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bg1"/>
              </a:solidFill>
              <a:latin typeface="Times" pitchFamily="2" charset="0"/>
            </a:rPr>
            <a:t>IF</a:t>
          </a:r>
          <a:r>
            <a:rPr lang="en" altLang="zh-CN" sz="1600" kern="1200" dirty="0">
              <a:latin typeface="Times" pitchFamily="2" charset="0"/>
            </a:rPr>
            <a:t> steam engine output</a:t>
          </a:r>
          <a:r>
            <a:rPr lang="zh-CN" altLang="en-US" sz="1600" kern="1200" dirty="0">
              <a:latin typeface="Times" pitchFamily="2" charset="0"/>
            </a:rPr>
            <a:t> </a:t>
          </a:r>
          <a:r>
            <a:rPr lang="en" altLang="zh-CN" sz="1600" kern="1200" dirty="0">
              <a:latin typeface="Times" pitchFamily="2" charset="0"/>
            </a:rPr>
            <a:t>shaft speed </a:t>
          </a:r>
          <a:r>
            <a:rPr lang="en-US" altLang="zh-CN" sz="1600" kern="1200" dirty="0">
              <a:solidFill>
                <a:srgbClr val="ED7D31"/>
              </a:solidFill>
              <a:latin typeface="Times" pitchFamily="2" charset="0"/>
            </a:rPr>
            <a:t>decreases</a:t>
          </a:r>
          <a:endParaRPr lang="zh-CN" altLang="en-US" sz="1600" kern="1200" dirty="0">
            <a:solidFill>
              <a:srgbClr val="ED7D31"/>
            </a:solidFill>
          </a:endParaRPr>
        </a:p>
      </dsp:txBody>
      <dsp:txXfrm rot="10800000">
        <a:off x="0" y="0"/>
        <a:ext cx="4766029" cy="5117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0D5BA-4129-AC4E-B1B4-79CC31D81489}">
      <dsp:nvSpPr>
        <dsp:cNvPr id="0" name=""/>
        <dsp:cNvSpPr/>
      </dsp:nvSpPr>
      <dsp:spPr>
        <a:xfrm rot="16200000">
          <a:off x="80969" y="-80969"/>
          <a:ext cx="1978517" cy="214045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Electrical</a:t>
          </a:r>
        </a:p>
        <a:p>
          <a:pPr marL="0" lvl="0" indent="0" algn="ctr" defTabSz="711200">
            <a:lnSpc>
              <a:spcPct val="90000"/>
            </a:lnSpc>
            <a:spcBef>
              <a:spcPct val="0"/>
            </a:spcBef>
            <a:spcAft>
              <a:spcPct val="35000"/>
            </a:spcAft>
            <a:buNone/>
          </a:pPr>
          <a:r>
            <a:rPr lang="en-US" altLang="zh-CN" sz="1600" kern="1200" dirty="0"/>
            <a:t>Current</a:t>
          </a:r>
          <a:r>
            <a:rPr lang="zh-CN" altLang="en-US" sz="1600" kern="1200" dirty="0"/>
            <a:t> </a:t>
          </a:r>
          <a14:m xmlns:a14="http://schemas.microsoft.com/office/drawing/2010/main">
            <m:oMath xmlns:m="http://schemas.openxmlformats.org/officeDocument/2006/math">
              <m:r>
                <a:rPr lang="en-US" altLang="zh-CN" sz="1600" b="0" i="1" kern="1200" smtClean="0">
                  <a:latin typeface="Cambria Math" panose="02040503050406030204" pitchFamily="18" charset="0"/>
                </a:rPr>
                <m:t>𝑖</m:t>
              </m:r>
            </m:oMath>
          </a14:m>
          <a:r>
            <a:rPr lang="en-US" altLang="zh-CN" sz="1600" kern="1200" dirty="0"/>
            <a:t>,Capacity</a:t>
          </a:r>
          <a:r>
            <a:rPr lang="zh-CN" altLang="en-US" sz="1600" kern="1200" dirty="0"/>
            <a:t> </a:t>
          </a:r>
          <a14:m xmlns:a14="http://schemas.microsoft.com/office/drawing/2010/main">
            <m:oMath xmlns:m="http://schemas.openxmlformats.org/officeDocument/2006/math">
              <m:r>
                <a:rPr lang="en-US" altLang="zh-CN" sz="1600" b="0" i="1" kern="1200" smtClean="0">
                  <a:latin typeface="Cambria Math" panose="02040503050406030204" pitchFamily="18" charset="0"/>
                </a:rPr>
                <m:t>𝐶</m:t>
              </m:r>
            </m:oMath>
          </a14:m>
          <a:r>
            <a:rPr lang="en-US" altLang="zh-CN" sz="1600" kern="1200" dirty="0"/>
            <a:t>,Voltage</a:t>
          </a:r>
          <a:r>
            <a:rPr lang="zh-CN" altLang="en-US" sz="1600" kern="1200" dirty="0"/>
            <a:t> </a:t>
          </a:r>
          <a14:m xmlns:a14="http://schemas.microsoft.com/office/drawing/2010/main">
            <m:oMath xmlns:m="http://schemas.openxmlformats.org/officeDocument/2006/math">
              <m:r>
                <a:rPr lang="en-US" altLang="zh-CN" sz="1600" b="0" i="1" kern="1200" smtClean="0">
                  <a:latin typeface="Cambria Math" panose="02040503050406030204" pitchFamily="18" charset="0"/>
                </a:rPr>
                <m:t>𝑣</m:t>
              </m:r>
            </m:oMath>
          </a14:m>
          <a:r>
            <a:rPr lang="en-US" altLang="zh-CN" sz="1600" kern="1200" dirty="0"/>
            <a:t>…</a:t>
          </a:r>
        </a:p>
      </dsp:txBody>
      <dsp:txXfrm rot="5400000">
        <a:off x="0" y="0"/>
        <a:ext cx="2140456" cy="1483887"/>
      </dsp:txXfrm>
    </dsp:sp>
    <dsp:sp modelId="{E6FC0543-CFDD-A54E-8581-89DB73C1A4BD}">
      <dsp:nvSpPr>
        <dsp:cNvPr id="0" name=""/>
        <dsp:cNvSpPr/>
      </dsp:nvSpPr>
      <dsp:spPr>
        <a:xfrm>
          <a:off x="2140456" y="0"/>
          <a:ext cx="2140456" cy="1978517"/>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Fluid</a:t>
          </a:r>
        </a:p>
        <a:p>
          <a:pPr marL="0" lvl="0" indent="0" algn="ctr" defTabSz="711200">
            <a:lnSpc>
              <a:spcPct val="90000"/>
            </a:lnSpc>
            <a:spcBef>
              <a:spcPct val="0"/>
            </a:spcBef>
            <a:spcAft>
              <a:spcPct val="35000"/>
            </a:spcAft>
            <a:buNone/>
          </a:pPr>
          <a:r>
            <a:rPr lang="en-US" altLang="zh-CN" sz="1600" kern="1200" dirty="0"/>
            <a:t>Volume,</a:t>
          </a:r>
          <a:r>
            <a:rPr lang="zh-CN" altLang="en-US" sz="1600" kern="1200" dirty="0"/>
            <a:t> </a:t>
          </a:r>
          <a:r>
            <a:rPr lang="en-US" altLang="zh-CN" sz="1600" kern="1200" dirty="0"/>
            <a:t>pressure…</a:t>
          </a:r>
          <a:endParaRPr lang="zh-CN" altLang="en-US" sz="1600" kern="1200" dirty="0"/>
        </a:p>
      </dsp:txBody>
      <dsp:txXfrm>
        <a:off x="2140456" y="0"/>
        <a:ext cx="2140456" cy="1483887"/>
      </dsp:txXfrm>
    </dsp:sp>
    <dsp:sp modelId="{3E5B7C11-C96C-4C46-BFC2-9E9410DF7B15}">
      <dsp:nvSpPr>
        <dsp:cNvPr id="0" name=""/>
        <dsp:cNvSpPr/>
      </dsp:nvSpPr>
      <dsp:spPr>
        <a:xfrm rot="10800000">
          <a:off x="0" y="1978517"/>
          <a:ext cx="2140456" cy="1978517"/>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Mechanical</a:t>
          </a:r>
        </a:p>
        <a:p>
          <a:pPr marL="0" lvl="0" indent="0" algn="ctr" defTabSz="622300">
            <a:lnSpc>
              <a:spcPct val="90000"/>
            </a:lnSpc>
            <a:spcBef>
              <a:spcPct val="0"/>
            </a:spcBef>
            <a:spcAft>
              <a:spcPct val="35000"/>
            </a:spcAft>
            <a:buNone/>
          </a:pPr>
          <a:r>
            <a:rPr lang="en-US" altLang="zh-CN" sz="1400" kern="1200" dirty="0"/>
            <a:t>Force,</a:t>
          </a:r>
          <a:r>
            <a:rPr lang="zh-CN" altLang="en-US" sz="1400" kern="1200" dirty="0"/>
            <a:t> </a:t>
          </a:r>
          <a:r>
            <a:rPr lang="en-US" altLang="zh-CN" sz="1400" kern="1200" dirty="0"/>
            <a:t>mass,</a:t>
          </a:r>
          <a:r>
            <a:rPr lang="zh-CN" altLang="en-US" sz="1400" kern="1200" dirty="0"/>
            <a:t> </a:t>
          </a:r>
          <a:r>
            <a:rPr lang="en-US" altLang="zh-CN" sz="1400" kern="1200" dirty="0"/>
            <a:t>velocity,</a:t>
          </a:r>
        </a:p>
        <a:p>
          <a:pPr marL="0" lvl="0" indent="0" algn="ctr" defTabSz="622300">
            <a:lnSpc>
              <a:spcPct val="90000"/>
            </a:lnSpc>
            <a:spcBef>
              <a:spcPct val="0"/>
            </a:spcBef>
            <a:spcAft>
              <a:spcPct val="35000"/>
            </a:spcAft>
            <a:buNone/>
          </a:pPr>
          <a:r>
            <a:rPr lang="en-US" altLang="zh-CN" sz="1400" kern="1200" dirty="0"/>
            <a:t>Position,</a:t>
          </a:r>
          <a:r>
            <a:rPr lang="zh-CN" altLang="en-US" sz="1400" kern="1200" dirty="0"/>
            <a:t> </a:t>
          </a:r>
          <a:r>
            <a:rPr lang="en-US" altLang="zh-CN" sz="1400" kern="1200" dirty="0"/>
            <a:t>friction…</a:t>
          </a:r>
          <a:endParaRPr lang="zh-CN" altLang="en-US" sz="1400" kern="1200" dirty="0"/>
        </a:p>
      </dsp:txBody>
      <dsp:txXfrm rot="10800000">
        <a:off x="0" y="2473146"/>
        <a:ext cx="2140456" cy="1483887"/>
      </dsp:txXfrm>
    </dsp:sp>
    <dsp:sp modelId="{F89374CC-FDEC-A24A-A469-48B04393B53E}">
      <dsp:nvSpPr>
        <dsp:cNvPr id="0" name=""/>
        <dsp:cNvSpPr/>
      </dsp:nvSpPr>
      <dsp:spPr>
        <a:xfrm rot="5400000">
          <a:off x="2221426" y="1897547"/>
          <a:ext cx="1978517" cy="214045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Thermal</a:t>
          </a:r>
        </a:p>
        <a:p>
          <a:pPr marL="0" lvl="0" indent="0" algn="ctr" defTabSz="711200">
            <a:lnSpc>
              <a:spcPct val="90000"/>
            </a:lnSpc>
            <a:spcBef>
              <a:spcPct val="0"/>
            </a:spcBef>
            <a:spcAft>
              <a:spcPct val="35000"/>
            </a:spcAft>
            <a:buNone/>
          </a:pPr>
          <a:r>
            <a:rPr lang="en-US" altLang="zh-CN" sz="1600" kern="1200" dirty="0"/>
            <a:t>Temperature,</a:t>
          </a:r>
          <a:r>
            <a:rPr lang="zh-CN" altLang="en-US" sz="1600" kern="1200" dirty="0"/>
            <a:t> </a:t>
          </a:r>
          <a:r>
            <a:rPr lang="en-US" altLang="zh-CN" sz="1600" kern="1200" dirty="0"/>
            <a:t>Heat</a:t>
          </a:r>
          <a:r>
            <a:rPr lang="zh-CN" altLang="en-US" sz="1600" kern="1200" dirty="0"/>
            <a:t> </a:t>
          </a:r>
          <a:r>
            <a:rPr lang="en-US" altLang="zh-CN" sz="1600" kern="1200" dirty="0"/>
            <a:t>energy</a:t>
          </a:r>
          <a:r>
            <a:rPr lang="en-US" altLang="zh-CN" sz="1100" kern="1200" dirty="0"/>
            <a:t>..</a:t>
          </a:r>
          <a:endParaRPr lang="zh-CN" altLang="en-US" sz="1100" kern="1200" dirty="0"/>
        </a:p>
      </dsp:txBody>
      <dsp:txXfrm rot="-5400000">
        <a:off x="2140456" y="2473145"/>
        <a:ext cx="2140456" cy="1483887"/>
      </dsp:txXfrm>
    </dsp:sp>
    <dsp:sp modelId="{3B8D85F7-9195-C840-98A3-F7141BFA3769}">
      <dsp:nvSpPr>
        <dsp:cNvPr id="0" name=""/>
        <dsp:cNvSpPr/>
      </dsp:nvSpPr>
      <dsp:spPr>
        <a:xfrm>
          <a:off x="1485958" y="1422791"/>
          <a:ext cx="1308996" cy="1313458"/>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Differential</a:t>
          </a:r>
          <a:r>
            <a:rPr lang="zh-CN" altLang="en-US" sz="1800" kern="1200" dirty="0"/>
            <a:t> </a:t>
          </a:r>
          <a:r>
            <a:rPr lang="en-US" altLang="zh-CN" sz="1800" kern="1200" dirty="0"/>
            <a:t>equations</a:t>
          </a:r>
          <a:r>
            <a:rPr lang="zh-CN" altLang="en-US" sz="1800" kern="1200" dirty="0"/>
            <a:t> </a:t>
          </a:r>
        </a:p>
      </dsp:txBody>
      <dsp:txXfrm>
        <a:off x="1549858" y="1486691"/>
        <a:ext cx="1181196" cy="11856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0D5BA-4129-AC4E-B1B4-79CC31D81489}">
      <dsp:nvSpPr>
        <dsp:cNvPr id="0" name=""/>
        <dsp:cNvSpPr/>
      </dsp:nvSpPr>
      <dsp:spPr>
        <a:xfrm rot="16200000">
          <a:off x="83613" y="-83613"/>
          <a:ext cx="1958546" cy="212577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altLang="zh-CN" sz="1600" b="0" i="1" kern="1200" smtClean="0">
                        <a:latin typeface="Cambria Math" panose="02040503050406030204" pitchFamily="18" charset="0"/>
                      </a:rPr>
                    </m:ctrlPr>
                  </m:sSupPr>
                  <m:e>
                    <m:r>
                      <a:rPr lang="en-US" altLang="zh-CN" sz="1600" b="0" i="1" kern="1200" smtClean="0">
                        <a:latin typeface="Cambria Math" panose="02040503050406030204" pitchFamily="18" charset="0"/>
                      </a:rPr>
                      <m:t>𝑒</m:t>
                    </m:r>
                  </m:e>
                  <m:sup>
                    <m:r>
                      <a:rPr lang="en-US" altLang="zh-CN" sz="1600" b="0" i="1" kern="1200" smtClean="0">
                        <a:latin typeface="Cambria Math" panose="02040503050406030204" pitchFamily="18" charset="0"/>
                      </a:rPr>
                      <m:t>−</m:t>
                    </m:r>
                    <m:r>
                      <a:rPr lang="en-US" altLang="zh-CN" sz="1600" b="0" i="1" kern="1200" smtClean="0">
                        <a:latin typeface="Cambria Math" panose="02040503050406030204" pitchFamily="18" charset="0"/>
                      </a:rPr>
                      <m:t>𝑎𝑡</m:t>
                    </m:r>
                  </m:sup>
                </m:sSup>
                <m:r>
                  <a:rPr lang="en-US" altLang="zh-CN" sz="1600" b="0" i="1" kern="1200" smtClean="0">
                    <a:latin typeface="Cambria Math" panose="02040503050406030204" pitchFamily="18" charset="0"/>
                  </a:rPr>
                  <m:t>→</m:t>
                </m:r>
                <m:f>
                  <m:fPr>
                    <m:ctrlPr>
                      <a:rPr lang="en-US" altLang="zh-CN" sz="1600" b="0" i="1" kern="1200" smtClean="0">
                        <a:latin typeface="Cambria Math" panose="02040503050406030204" pitchFamily="18" charset="0"/>
                      </a:rPr>
                    </m:ctrlPr>
                  </m:fPr>
                  <m:num>
                    <m:r>
                      <a:rPr lang="en-US" altLang="zh-CN" sz="1600" b="0" i="1" kern="1200" smtClean="0">
                        <a:latin typeface="Cambria Math" panose="02040503050406030204" pitchFamily="18" charset="0"/>
                      </a:rPr>
                      <m:t>1</m:t>
                    </m:r>
                  </m:num>
                  <m:den>
                    <m:r>
                      <a:rPr lang="en-US" altLang="zh-CN" sz="1600" b="0" i="1" kern="1200" smtClean="0">
                        <a:latin typeface="Cambria Math" panose="02040503050406030204" pitchFamily="18" charset="0"/>
                      </a:rPr>
                      <m:t>𝑠</m:t>
                    </m:r>
                    <m:r>
                      <a:rPr lang="en-US" altLang="zh-CN" sz="1600" b="0" i="1" kern="1200" smtClean="0">
                        <a:latin typeface="Cambria Math" panose="02040503050406030204" pitchFamily="18" charset="0"/>
                      </a:rPr>
                      <m:t>+</m:t>
                    </m:r>
                    <m:r>
                      <a:rPr lang="en-US" altLang="zh-CN" sz="1600" b="0" i="1" kern="1200" smtClean="0">
                        <a:latin typeface="Cambria Math" panose="02040503050406030204" pitchFamily="18" charset="0"/>
                      </a:rPr>
                      <m:t>𝑎</m:t>
                    </m:r>
                  </m:den>
                </m:f>
              </m:oMath>
            </m:oMathPara>
          </a14:m>
          <a:endParaRPr lang="en-US" altLang="zh-CN" sz="1600" kern="1200" dirty="0"/>
        </a:p>
      </dsp:txBody>
      <dsp:txXfrm rot="5400000">
        <a:off x="0" y="0"/>
        <a:ext cx="2125774" cy="1468909"/>
      </dsp:txXfrm>
    </dsp:sp>
    <dsp:sp modelId="{E6FC0543-CFDD-A54E-8581-89DB73C1A4BD}">
      <dsp:nvSpPr>
        <dsp:cNvPr id="0" name=""/>
        <dsp:cNvSpPr/>
      </dsp:nvSpPr>
      <dsp:spPr>
        <a:xfrm>
          <a:off x="2125774" y="0"/>
          <a:ext cx="2125774" cy="195854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func>
                  <m:funcPr>
                    <m:ctrlPr>
                      <a:rPr lang="en-US" altLang="zh-CN" sz="1600" b="0" i="1" kern="1200" smtClean="0">
                        <a:latin typeface="Cambria Math" panose="02040503050406030204" pitchFamily="18" charset="0"/>
                      </a:rPr>
                    </m:ctrlPr>
                  </m:funcPr>
                  <m:fName>
                    <m:r>
                      <m:rPr>
                        <m:sty m:val="p"/>
                      </m:rPr>
                      <a:rPr lang="en-US" altLang="zh-CN" sz="1600" b="0" i="0" kern="1200" smtClean="0">
                        <a:latin typeface="Cambria Math" panose="02040503050406030204" pitchFamily="18" charset="0"/>
                      </a:rPr>
                      <m:t>sin</m:t>
                    </m:r>
                  </m:fName>
                  <m:e>
                    <m:d>
                      <m:dPr>
                        <m:ctrlPr>
                          <a:rPr lang="en-US" altLang="zh-CN" sz="1600" b="0" i="1" kern="1200" smtClean="0">
                            <a:latin typeface="Cambria Math" panose="02040503050406030204" pitchFamily="18" charset="0"/>
                          </a:rPr>
                        </m:ctrlPr>
                      </m:dPr>
                      <m:e>
                        <m:r>
                          <a:rPr lang="en-US" altLang="zh-CN" sz="1600" b="0" i="1" kern="1200" smtClean="0">
                            <a:latin typeface="Cambria Math" panose="02040503050406030204" pitchFamily="18" charset="0"/>
                          </a:rPr>
                          <m:t>𝜔</m:t>
                        </m:r>
                        <m:r>
                          <a:rPr lang="en-US" altLang="zh-CN" sz="1600" b="0" i="1" kern="1200" smtClean="0">
                            <a:latin typeface="Cambria Math" panose="02040503050406030204" pitchFamily="18" charset="0"/>
                          </a:rPr>
                          <m:t>𝑡</m:t>
                        </m:r>
                      </m:e>
                    </m:d>
                  </m:e>
                </m:func>
                <m:r>
                  <a:rPr lang="en-US" altLang="zh-CN" sz="1600" b="0" i="1" kern="1200" smtClean="0">
                    <a:latin typeface="Cambria Math" panose="02040503050406030204" pitchFamily="18" charset="0"/>
                  </a:rPr>
                  <m:t>→</m:t>
                </m:r>
                <m:r>
                  <a:rPr lang="zh-CN" altLang="en-US" sz="1600" b="0" i="1" kern="1200" smtClean="0">
                    <a:latin typeface="Cambria Math" panose="02040503050406030204" pitchFamily="18" charset="0"/>
                  </a:rPr>
                  <m:t> </m:t>
                </m:r>
                <m:f>
                  <m:fPr>
                    <m:ctrlPr>
                      <a:rPr lang="en-US" altLang="zh-CN" sz="1600" b="0" i="1" kern="1200" smtClean="0">
                        <a:latin typeface="Cambria Math" panose="02040503050406030204" pitchFamily="18" charset="0"/>
                      </a:rPr>
                    </m:ctrlPr>
                  </m:fPr>
                  <m:num>
                    <m:r>
                      <a:rPr lang="en-US" altLang="zh-CN" sz="1600" b="0" i="1" kern="1200" smtClean="0">
                        <a:latin typeface="Cambria Math" panose="02040503050406030204" pitchFamily="18" charset="0"/>
                      </a:rPr>
                      <m:t>𝜔</m:t>
                    </m:r>
                  </m:num>
                  <m:den>
                    <m:sSup>
                      <m:sSupPr>
                        <m:ctrlPr>
                          <a:rPr lang="en-US" altLang="zh-CN" sz="1600" b="0" i="1" kern="1200" smtClean="0">
                            <a:latin typeface="Cambria Math" panose="02040503050406030204" pitchFamily="18" charset="0"/>
                          </a:rPr>
                        </m:ctrlPr>
                      </m:sSupPr>
                      <m:e>
                        <m:r>
                          <a:rPr lang="en-US" altLang="zh-CN" sz="1600" b="0" i="1" kern="1200" smtClean="0">
                            <a:latin typeface="Cambria Math" panose="02040503050406030204" pitchFamily="18" charset="0"/>
                          </a:rPr>
                          <m:t>𝑠</m:t>
                        </m:r>
                      </m:e>
                      <m:sup>
                        <m:r>
                          <a:rPr lang="en-US" altLang="zh-CN" sz="1600" b="0" i="1" kern="1200" smtClean="0">
                            <a:latin typeface="Cambria Math" panose="02040503050406030204" pitchFamily="18" charset="0"/>
                          </a:rPr>
                          <m:t>2</m:t>
                        </m:r>
                      </m:sup>
                    </m:sSup>
                    <m:r>
                      <a:rPr lang="en-US" altLang="zh-CN" sz="1600" b="0" i="1" kern="1200" smtClean="0">
                        <a:latin typeface="Cambria Math" panose="02040503050406030204" pitchFamily="18" charset="0"/>
                      </a:rPr>
                      <m:t>+</m:t>
                    </m:r>
                    <m:sSup>
                      <m:sSupPr>
                        <m:ctrlPr>
                          <a:rPr lang="en-US" altLang="zh-CN" sz="1600" b="0" i="1" kern="1200" smtClean="0">
                            <a:latin typeface="Cambria Math" panose="02040503050406030204" pitchFamily="18" charset="0"/>
                          </a:rPr>
                        </m:ctrlPr>
                      </m:sSupPr>
                      <m:e>
                        <m:r>
                          <a:rPr lang="en-US" altLang="zh-CN" sz="1600" b="0" i="1" kern="1200" smtClean="0">
                            <a:latin typeface="Cambria Math" panose="02040503050406030204" pitchFamily="18" charset="0"/>
                          </a:rPr>
                          <m:t>𝜔</m:t>
                        </m:r>
                      </m:e>
                      <m:sup>
                        <m:r>
                          <a:rPr lang="en-US" altLang="zh-CN" sz="1600" b="0" i="1" kern="1200" smtClean="0">
                            <a:latin typeface="Cambria Math" panose="02040503050406030204" pitchFamily="18" charset="0"/>
                          </a:rPr>
                          <m:t>2</m:t>
                        </m:r>
                      </m:sup>
                    </m:sSup>
                  </m:den>
                </m:f>
              </m:oMath>
            </m:oMathPara>
          </a14:m>
          <a:endParaRPr lang="zh-CN" altLang="en-US" sz="1600" kern="1200" dirty="0"/>
        </a:p>
      </dsp:txBody>
      <dsp:txXfrm>
        <a:off x="2125774" y="0"/>
        <a:ext cx="2125774" cy="1468909"/>
      </dsp:txXfrm>
    </dsp:sp>
    <dsp:sp modelId="{3E5B7C11-C96C-4C46-BFC2-9E9410DF7B15}">
      <dsp:nvSpPr>
        <dsp:cNvPr id="0" name=""/>
        <dsp:cNvSpPr/>
      </dsp:nvSpPr>
      <dsp:spPr>
        <a:xfrm rot="10800000">
          <a:off x="0" y="1958546"/>
          <a:ext cx="2125774" cy="195854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f>
                  <m:fPr>
                    <m:ctrlPr>
                      <a:rPr lang="en-US" altLang="zh-CN" sz="1800" i="1" kern="1200" smtClean="0">
                        <a:latin typeface="Cambria Math" panose="02040503050406030204" pitchFamily="18" charset="0"/>
                      </a:rPr>
                    </m:ctrlPr>
                  </m:fPr>
                  <m:num>
                    <m:r>
                      <a:rPr lang="en-US" altLang="zh-CN" sz="1800" b="0" i="1" kern="1200" smtClean="0">
                        <a:latin typeface="Cambria Math" panose="02040503050406030204" pitchFamily="18" charset="0"/>
                      </a:rPr>
                      <m:t>𝑑</m:t>
                    </m:r>
                  </m:num>
                  <m:den>
                    <m:r>
                      <a:rPr lang="en-US" altLang="zh-CN" sz="1800" b="0" i="1" kern="1200" smtClean="0">
                        <a:latin typeface="Cambria Math" panose="02040503050406030204" pitchFamily="18" charset="0"/>
                      </a:rPr>
                      <m:t>𝑑𝑡</m:t>
                    </m:r>
                  </m:den>
                </m:f>
                <m:r>
                  <a:rPr lang="en-US" altLang="zh-CN" sz="1800" b="0" i="1" kern="1200" smtClean="0">
                    <a:latin typeface="Cambria Math" panose="02040503050406030204" pitchFamily="18" charset="0"/>
                  </a:rPr>
                  <m:t>→</m:t>
                </m:r>
                <m:r>
                  <a:rPr lang="en-US" altLang="zh-CN" sz="1800" b="0" i="1" kern="1200" smtClean="0">
                    <a:latin typeface="Cambria Math" panose="02040503050406030204" pitchFamily="18" charset="0"/>
                  </a:rPr>
                  <m:t>𝑠</m:t>
                </m:r>
              </m:oMath>
            </m:oMathPara>
          </a14:m>
          <a:endParaRPr lang="zh-CN" altLang="en-US" sz="1800" kern="1200" dirty="0"/>
        </a:p>
      </dsp:txBody>
      <dsp:txXfrm rot="10800000">
        <a:off x="0" y="2448182"/>
        <a:ext cx="2125774" cy="1468909"/>
      </dsp:txXfrm>
    </dsp:sp>
    <dsp:sp modelId="{F89374CC-FDEC-A24A-A469-48B04393B53E}">
      <dsp:nvSpPr>
        <dsp:cNvPr id="0" name=""/>
        <dsp:cNvSpPr/>
      </dsp:nvSpPr>
      <dsp:spPr>
        <a:xfrm rot="5400000">
          <a:off x="2209387" y="1874932"/>
          <a:ext cx="1958546" cy="212577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600" b="0" i="1" kern="1200" smtClean="0">
                    <a:latin typeface="Cambria Math" panose="02040503050406030204" pitchFamily="18" charset="0"/>
                  </a:rPr>
                  <m:t>1→</m:t>
                </m:r>
                <m:r>
                  <a:rPr lang="zh-CN" altLang="en-US" sz="1600" b="0" i="1" kern="1200" smtClean="0">
                    <a:latin typeface="Cambria Math" panose="02040503050406030204" pitchFamily="18" charset="0"/>
                  </a:rPr>
                  <m:t> </m:t>
                </m:r>
                <m:f>
                  <m:fPr>
                    <m:ctrlPr>
                      <a:rPr lang="en-US" altLang="zh-CN" sz="1600" b="0" i="1" kern="1200" smtClean="0">
                        <a:latin typeface="Cambria Math" panose="02040503050406030204" pitchFamily="18" charset="0"/>
                      </a:rPr>
                    </m:ctrlPr>
                  </m:fPr>
                  <m:num>
                    <m:r>
                      <a:rPr lang="en-US" altLang="zh-CN" sz="1600" b="0" i="1" kern="1200" smtClean="0">
                        <a:latin typeface="Cambria Math" panose="02040503050406030204" pitchFamily="18" charset="0"/>
                      </a:rPr>
                      <m:t>1</m:t>
                    </m:r>
                  </m:num>
                  <m:den>
                    <m:r>
                      <a:rPr lang="en-US" altLang="zh-CN" sz="1600" b="0" i="1" kern="1200" smtClean="0">
                        <a:latin typeface="Cambria Math" panose="02040503050406030204" pitchFamily="18" charset="0"/>
                      </a:rPr>
                      <m:t>𝑠</m:t>
                    </m:r>
                  </m:den>
                </m:f>
              </m:oMath>
            </m:oMathPara>
          </a14:m>
          <a:endParaRPr lang="zh-CN" altLang="en-US" sz="1600" kern="1200" dirty="0"/>
        </a:p>
      </dsp:txBody>
      <dsp:txXfrm rot="-5400000">
        <a:off x="2125774" y="2448182"/>
        <a:ext cx="2125774" cy="1468909"/>
      </dsp:txXfrm>
    </dsp:sp>
    <dsp:sp modelId="{3B8D85F7-9195-C840-98A3-F7141BFA3769}">
      <dsp:nvSpPr>
        <dsp:cNvPr id="0" name=""/>
        <dsp:cNvSpPr/>
      </dsp:nvSpPr>
      <dsp:spPr>
        <a:xfrm>
          <a:off x="1475765" y="1408429"/>
          <a:ext cx="1300017" cy="1300200"/>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Algebraic </a:t>
          </a:r>
          <a:r>
            <a:rPr lang="zh-CN" altLang="en-US" sz="1900" kern="1200" dirty="0"/>
            <a:t> </a:t>
          </a:r>
          <a:r>
            <a:rPr lang="en-US" altLang="zh-CN" sz="1900" kern="1200" dirty="0"/>
            <a:t>equations</a:t>
          </a:r>
          <a:r>
            <a:rPr lang="zh-CN" altLang="en-US" sz="1900" kern="1200" dirty="0"/>
            <a:t> </a:t>
          </a:r>
        </a:p>
      </dsp:txBody>
      <dsp:txXfrm>
        <a:off x="1539227" y="1471891"/>
        <a:ext cx="1173093" cy="11732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19EFB-8821-4C24-AA19-A0D35B81C10F}">
      <dsp:nvSpPr>
        <dsp:cNvPr id="0" name=""/>
        <dsp:cNvSpPr/>
      </dsp:nvSpPr>
      <dsp:spPr>
        <a:xfrm>
          <a:off x="0" y="504721"/>
          <a:ext cx="9204325" cy="806400"/>
        </a:xfrm>
        <a:prstGeom prst="rect">
          <a:avLst/>
        </a:prstGeom>
        <a:solidFill>
          <a:schemeClr val="lt1">
            <a:alpha val="90000"/>
            <a:hueOff val="0"/>
            <a:satOff val="0"/>
            <a:lumOff val="0"/>
            <a:alphaOff val="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sp>
    <dsp:sp modelId="{709824AB-9A9E-4A77-9173-53E9E1C5F08F}">
      <dsp:nvSpPr>
        <dsp:cNvPr id="0" name=""/>
        <dsp:cNvSpPr/>
      </dsp:nvSpPr>
      <dsp:spPr>
        <a:xfrm>
          <a:off x="460216" y="32401"/>
          <a:ext cx="8252616"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01 Early</a:t>
          </a:r>
          <a:r>
            <a:rPr lang="zh-CN" altLang="en-US" sz="3600" b="1" kern="1200"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control:</a:t>
          </a:r>
          <a:r>
            <a:rPr lang="zh-CN" altLang="en-US" sz="3600" b="1" kern="1200"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300</a:t>
          </a:r>
          <a:r>
            <a:rPr lang="zh-CN" altLang="en-US" sz="3600" b="1" kern="1200"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B.C.</a:t>
          </a:r>
          <a:r>
            <a:rPr lang="zh-CN" altLang="en-US" sz="3600" b="1" kern="1200"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-1900s</a:t>
          </a:r>
          <a:endParaRPr lang="zh-CN" altLang="en-US" sz="3600" b="1" kern="1200" dirty="0">
            <a:solidFill>
              <a:schemeClr val="bg2">
                <a:lumMod val="75000"/>
              </a:schemeClr>
            </a:solidFill>
            <a:latin typeface="Helvetica" panose="020B0504020202030204" pitchFamily="34" charset="0"/>
            <a:ea typeface="微软雅黑 Light" panose="020B0502040204020203" pitchFamily="34" charset="-122"/>
          </a:endParaRPr>
        </a:p>
      </dsp:txBody>
      <dsp:txXfrm>
        <a:off x="506330" y="78515"/>
        <a:ext cx="8160388" cy="852412"/>
      </dsp:txXfrm>
    </dsp:sp>
    <dsp:sp modelId="{87E81528-B044-4CA5-BD23-F01662C00EFD}">
      <dsp:nvSpPr>
        <dsp:cNvPr id="0" name=""/>
        <dsp:cNvSpPr/>
      </dsp:nvSpPr>
      <dsp:spPr>
        <a:xfrm>
          <a:off x="0" y="1972571"/>
          <a:ext cx="9204325" cy="80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D4B202-06AD-4274-90C7-D3A55BAF3865}">
      <dsp:nvSpPr>
        <dsp:cNvPr id="0" name=""/>
        <dsp:cNvSpPr/>
      </dsp:nvSpPr>
      <dsp:spPr>
        <a:xfrm>
          <a:off x="460216" y="1500254"/>
          <a:ext cx="8236637"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solidFill>
                <a:schemeClr val="bg1"/>
              </a:solidFill>
              <a:latin typeface="Helvetica" panose="020B0504020202030204" pitchFamily="34" charset="0"/>
              <a:ea typeface="Segoe UI Black" panose="020B0A02040204020203" pitchFamily="34" charset="0"/>
            </a:rPr>
            <a:t>02 Classical</a:t>
          </a:r>
          <a:r>
            <a:rPr lang="zh-CN" altLang="en-US" sz="3600" b="1" kern="1200" dirty="0">
              <a:solidFill>
                <a:schemeClr val="bg1"/>
              </a:solidFill>
              <a:latin typeface="Helvetica" panose="020B0504020202030204" pitchFamily="34" charset="0"/>
              <a:ea typeface="Segoe UI Black" panose="020B0A02040204020203" pitchFamily="34" charset="0"/>
            </a:rPr>
            <a:t> </a:t>
          </a:r>
          <a:r>
            <a:rPr lang="en-US" altLang="zh-CN" sz="3600" b="1" kern="1200" dirty="0">
              <a:solidFill>
                <a:schemeClr val="bg1"/>
              </a:solidFill>
              <a:latin typeface="Helvetica" panose="020B0504020202030204" pitchFamily="34" charset="0"/>
              <a:ea typeface="Segoe UI Black" panose="020B0A02040204020203" pitchFamily="34" charset="0"/>
            </a:rPr>
            <a:t>control</a:t>
          </a:r>
          <a:r>
            <a:rPr lang="zh-CN" altLang="en-US" sz="3600" b="1" kern="1200" dirty="0">
              <a:solidFill>
                <a:schemeClr val="bg1"/>
              </a:solidFill>
              <a:latin typeface="Helvetica" panose="020B0504020202030204" pitchFamily="34" charset="0"/>
              <a:ea typeface="Segoe UI Black" panose="020B0A02040204020203" pitchFamily="34" charset="0"/>
            </a:rPr>
            <a:t> </a:t>
          </a:r>
          <a:r>
            <a:rPr lang="en-US" altLang="zh-CN" sz="3600" b="1" kern="1200" dirty="0">
              <a:solidFill>
                <a:schemeClr val="bg1"/>
              </a:solidFill>
              <a:latin typeface="Helvetica" panose="020B0504020202030204" pitchFamily="34" charset="0"/>
              <a:ea typeface="Segoe UI Black" panose="020B0A02040204020203" pitchFamily="34" charset="0"/>
            </a:rPr>
            <a:t>:</a:t>
          </a:r>
          <a:r>
            <a:rPr lang="zh-CN" altLang="en-US" sz="3600" b="1" kern="1200" dirty="0">
              <a:solidFill>
                <a:schemeClr val="bg1"/>
              </a:solidFill>
              <a:latin typeface="Helvetica" panose="020B0504020202030204" pitchFamily="34" charset="0"/>
              <a:ea typeface="Segoe UI Black" panose="020B0A02040204020203" pitchFamily="34" charset="0"/>
            </a:rPr>
            <a:t> </a:t>
          </a:r>
          <a:r>
            <a:rPr lang="en-US" altLang="zh-CN" sz="3600" b="1" kern="1200" dirty="0">
              <a:solidFill>
                <a:schemeClr val="bg1"/>
              </a:solidFill>
              <a:latin typeface="Helvetica" panose="020B0504020202030204" pitchFamily="34" charset="0"/>
              <a:ea typeface="Segoe UI Black" panose="020B0A02040204020203" pitchFamily="34" charset="0"/>
            </a:rPr>
            <a:t>1900s-1960s</a:t>
          </a:r>
          <a:endParaRPr lang="zh-CN" altLang="en-US" sz="3600" b="1" kern="1200" dirty="0">
            <a:solidFill>
              <a:schemeClr val="bg1"/>
            </a:solidFill>
            <a:latin typeface="Helvetica" panose="020B0504020202030204" pitchFamily="34" charset="0"/>
            <a:ea typeface="微软雅黑 Light" panose="020B0502040204020203" pitchFamily="34" charset="-122"/>
          </a:endParaRPr>
        </a:p>
      </dsp:txBody>
      <dsp:txXfrm>
        <a:off x="506330" y="1546368"/>
        <a:ext cx="8144409" cy="852412"/>
      </dsp:txXfrm>
    </dsp:sp>
    <dsp:sp modelId="{8B1CF24B-2AD4-472D-B0C1-8B8DABF98D23}">
      <dsp:nvSpPr>
        <dsp:cNvPr id="0" name=""/>
        <dsp:cNvSpPr/>
      </dsp:nvSpPr>
      <dsp:spPr>
        <a:xfrm>
          <a:off x="0" y="3407761"/>
          <a:ext cx="9204325" cy="80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48E922-F732-4948-BA36-E3B2718DDA2C}">
      <dsp:nvSpPr>
        <dsp:cNvPr id="0" name=""/>
        <dsp:cNvSpPr/>
      </dsp:nvSpPr>
      <dsp:spPr>
        <a:xfrm>
          <a:off x="460216" y="2935441"/>
          <a:ext cx="8236637"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03 Modern</a:t>
          </a:r>
          <a:r>
            <a:rPr lang="zh-CN" altLang="en-US" sz="3600" b="1" kern="1200"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control</a:t>
          </a:r>
          <a:r>
            <a:rPr lang="zh-CN" altLang="en-US" sz="3600" b="1" kern="1200"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a:t>
          </a:r>
          <a:r>
            <a:rPr lang="zh-CN" altLang="en-US" sz="3600" b="1" kern="1200" dirty="0">
              <a:solidFill>
                <a:schemeClr val="bg2">
                  <a:lumMod val="50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50000"/>
                </a:schemeClr>
              </a:solidFill>
              <a:latin typeface="Helvetica" panose="020B0504020202030204" pitchFamily="34" charset="0"/>
              <a:ea typeface="Segoe UI Black" panose="020B0A02040204020203" pitchFamily="34" charset="0"/>
            </a:rPr>
            <a:t>1960s-now?</a:t>
          </a:r>
          <a:endParaRPr lang="zh-CN" altLang="en-US" sz="3600" b="1" kern="1200" dirty="0">
            <a:solidFill>
              <a:schemeClr val="bg2">
                <a:lumMod val="50000"/>
              </a:schemeClr>
            </a:solidFill>
            <a:latin typeface="Helvetica" panose="020B0504020202030204" pitchFamily="34" charset="0"/>
            <a:ea typeface="微软雅黑 Light" panose="020B0502040204020203" pitchFamily="34" charset="-122"/>
          </a:endParaRPr>
        </a:p>
      </dsp:txBody>
      <dsp:txXfrm>
        <a:off x="506330" y="2981555"/>
        <a:ext cx="8144409" cy="8524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19EFB-8821-4C24-AA19-A0D35B81C10F}">
      <dsp:nvSpPr>
        <dsp:cNvPr id="0" name=""/>
        <dsp:cNvSpPr/>
      </dsp:nvSpPr>
      <dsp:spPr>
        <a:xfrm>
          <a:off x="0" y="504721"/>
          <a:ext cx="9204325" cy="806400"/>
        </a:xfrm>
        <a:prstGeom prst="rect">
          <a:avLst/>
        </a:prstGeom>
        <a:solidFill>
          <a:schemeClr val="lt1">
            <a:alpha val="90000"/>
            <a:hueOff val="0"/>
            <a:satOff val="0"/>
            <a:lumOff val="0"/>
            <a:alphaOff val="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sp>
    <dsp:sp modelId="{709824AB-9A9E-4A77-9173-53E9E1C5F08F}">
      <dsp:nvSpPr>
        <dsp:cNvPr id="0" name=""/>
        <dsp:cNvSpPr/>
      </dsp:nvSpPr>
      <dsp:spPr>
        <a:xfrm>
          <a:off x="460216" y="32401"/>
          <a:ext cx="8252616"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01 Early</a:t>
          </a:r>
          <a:r>
            <a:rPr lang="zh-CN" altLang="en-US" sz="3600" b="1" kern="1200"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control:</a:t>
          </a:r>
          <a:r>
            <a:rPr lang="zh-CN" altLang="en-US" sz="3600" b="1" kern="1200"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300</a:t>
          </a:r>
          <a:r>
            <a:rPr lang="zh-CN" altLang="en-US" sz="3600" b="1" kern="1200"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B.C.</a:t>
          </a:r>
          <a:r>
            <a:rPr lang="zh-CN" altLang="en-US" sz="3600" b="1" kern="1200" dirty="0">
              <a:solidFill>
                <a:schemeClr val="bg2">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2">
                  <a:lumMod val="75000"/>
                </a:schemeClr>
              </a:solidFill>
              <a:latin typeface="Helvetica" panose="020B0504020202030204" pitchFamily="34" charset="0"/>
              <a:ea typeface="Segoe UI Black" panose="020B0A02040204020203" pitchFamily="34" charset="0"/>
            </a:rPr>
            <a:t>-1900s</a:t>
          </a:r>
          <a:endParaRPr lang="zh-CN" altLang="en-US" sz="3600" b="1" kern="1200" dirty="0">
            <a:solidFill>
              <a:schemeClr val="bg2">
                <a:lumMod val="75000"/>
              </a:schemeClr>
            </a:solidFill>
            <a:latin typeface="Helvetica" panose="020B0504020202030204" pitchFamily="34" charset="0"/>
            <a:ea typeface="微软雅黑 Light" panose="020B0502040204020203" pitchFamily="34" charset="-122"/>
          </a:endParaRPr>
        </a:p>
      </dsp:txBody>
      <dsp:txXfrm>
        <a:off x="506330" y="78515"/>
        <a:ext cx="8160388" cy="852412"/>
      </dsp:txXfrm>
    </dsp:sp>
    <dsp:sp modelId="{87E81528-B044-4CA5-BD23-F01662C00EFD}">
      <dsp:nvSpPr>
        <dsp:cNvPr id="0" name=""/>
        <dsp:cNvSpPr/>
      </dsp:nvSpPr>
      <dsp:spPr>
        <a:xfrm>
          <a:off x="0" y="1972571"/>
          <a:ext cx="9204325" cy="80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D4B202-06AD-4274-90C7-D3A55BAF3865}">
      <dsp:nvSpPr>
        <dsp:cNvPr id="0" name=""/>
        <dsp:cNvSpPr/>
      </dsp:nvSpPr>
      <dsp:spPr>
        <a:xfrm>
          <a:off x="460216" y="1500254"/>
          <a:ext cx="8236637"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solidFill>
                <a:schemeClr val="bg1">
                  <a:lumMod val="75000"/>
                </a:schemeClr>
              </a:solidFill>
              <a:latin typeface="Helvetica" panose="020B0504020202030204" pitchFamily="34" charset="0"/>
              <a:ea typeface="Segoe UI Black" panose="020B0A02040204020203" pitchFamily="34" charset="0"/>
            </a:rPr>
            <a:t>02 Classical</a:t>
          </a:r>
          <a:r>
            <a:rPr lang="zh-CN" altLang="en-US" sz="3600" b="1" kern="1200" dirty="0">
              <a:solidFill>
                <a:schemeClr val="bg1">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1">
                  <a:lumMod val="75000"/>
                </a:schemeClr>
              </a:solidFill>
              <a:latin typeface="Helvetica" panose="020B0504020202030204" pitchFamily="34" charset="0"/>
              <a:ea typeface="Segoe UI Black" panose="020B0A02040204020203" pitchFamily="34" charset="0"/>
            </a:rPr>
            <a:t>control</a:t>
          </a:r>
          <a:r>
            <a:rPr lang="zh-CN" altLang="en-US" sz="3600" b="1" kern="1200" dirty="0">
              <a:solidFill>
                <a:schemeClr val="bg1">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1">
                  <a:lumMod val="75000"/>
                </a:schemeClr>
              </a:solidFill>
              <a:latin typeface="Helvetica" panose="020B0504020202030204" pitchFamily="34" charset="0"/>
              <a:ea typeface="Segoe UI Black" panose="020B0A02040204020203" pitchFamily="34" charset="0"/>
            </a:rPr>
            <a:t>:</a:t>
          </a:r>
          <a:r>
            <a:rPr lang="zh-CN" altLang="en-US" sz="3600" b="1" kern="1200" dirty="0">
              <a:solidFill>
                <a:schemeClr val="bg1">
                  <a:lumMod val="75000"/>
                </a:schemeClr>
              </a:solidFill>
              <a:latin typeface="Helvetica" panose="020B0504020202030204" pitchFamily="34" charset="0"/>
              <a:ea typeface="Segoe UI Black" panose="020B0A02040204020203" pitchFamily="34" charset="0"/>
            </a:rPr>
            <a:t> </a:t>
          </a:r>
          <a:r>
            <a:rPr lang="en-US" altLang="zh-CN" sz="3600" b="1" kern="1200" dirty="0">
              <a:solidFill>
                <a:schemeClr val="bg1">
                  <a:lumMod val="75000"/>
                </a:schemeClr>
              </a:solidFill>
              <a:latin typeface="Helvetica" panose="020B0504020202030204" pitchFamily="34" charset="0"/>
              <a:ea typeface="Segoe UI Black" panose="020B0A02040204020203" pitchFamily="34" charset="0"/>
            </a:rPr>
            <a:t>1900s-1960s</a:t>
          </a:r>
          <a:endParaRPr lang="zh-CN" altLang="en-US" sz="3600" b="1" kern="1200" dirty="0">
            <a:solidFill>
              <a:schemeClr val="bg1">
                <a:lumMod val="75000"/>
              </a:schemeClr>
            </a:solidFill>
            <a:latin typeface="Helvetica" panose="020B0504020202030204" pitchFamily="34" charset="0"/>
            <a:ea typeface="微软雅黑 Light" panose="020B0502040204020203" pitchFamily="34" charset="-122"/>
          </a:endParaRPr>
        </a:p>
      </dsp:txBody>
      <dsp:txXfrm>
        <a:off x="506330" y="1546368"/>
        <a:ext cx="8144409" cy="852412"/>
      </dsp:txXfrm>
    </dsp:sp>
    <dsp:sp modelId="{8B1CF24B-2AD4-472D-B0C1-8B8DABF98D23}">
      <dsp:nvSpPr>
        <dsp:cNvPr id="0" name=""/>
        <dsp:cNvSpPr/>
      </dsp:nvSpPr>
      <dsp:spPr>
        <a:xfrm>
          <a:off x="0" y="3407761"/>
          <a:ext cx="9204325" cy="80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48E922-F732-4948-BA36-E3B2718DDA2C}">
      <dsp:nvSpPr>
        <dsp:cNvPr id="0" name=""/>
        <dsp:cNvSpPr/>
      </dsp:nvSpPr>
      <dsp:spPr>
        <a:xfrm>
          <a:off x="460216" y="2935441"/>
          <a:ext cx="8236637" cy="944640"/>
        </a:xfrm>
        <a:prstGeom prst="roundRect">
          <a:avLst/>
        </a:prstGeom>
        <a:solidFill>
          <a:srgbClr val="941F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531" tIns="0" rIns="243531" bIns="0" numCol="1" spcCol="1270" anchor="ctr" anchorCtr="0">
          <a:noAutofit/>
        </a:bodyPr>
        <a:lstStyle/>
        <a:p>
          <a:pPr marL="0" lvl="0" indent="0" algn="l" defTabSz="1600200">
            <a:lnSpc>
              <a:spcPct val="90000"/>
            </a:lnSpc>
            <a:spcBef>
              <a:spcPct val="0"/>
            </a:spcBef>
            <a:spcAft>
              <a:spcPct val="35000"/>
            </a:spcAft>
            <a:buNone/>
          </a:pPr>
          <a:r>
            <a:rPr lang="en-US" altLang="zh-CN" sz="3600" b="1" kern="1200" dirty="0">
              <a:solidFill>
                <a:schemeClr val="bg1"/>
              </a:solidFill>
              <a:latin typeface="Helvetica" panose="020B0504020202030204" pitchFamily="34" charset="0"/>
              <a:ea typeface="Segoe UI Black" panose="020B0A02040204020203" pitchFamily="34" charset="0"/>
            </a:rPr>
            <a:t>03 Modern</a:t>
          </a:r>
          <a:r>
            <a:rPr lang="zh-CN" altLang="en-US" sz="3600" b="1" kern="1200" dirty="0">
              <a:solidFill>
                <a:schemeClr val="bg1"/>
              </a:solidFill>
              <a:latin typeface="Helvetica" panose="020B0504020202030204" pitchFamily="34" charset="0"/>
              <a:ea typeface="Segoe UI Black" panose="020B0A02040204020203" pitchFamily="34" charset="0"/>
            </a:rPr>
            <a:t> </a:t>
          </a:r>
          <a:r>
            <a:rPr lang="en-US" altLang="zh-CN" sz="3600" b="1" kern="1200" dirty="0">
              <a:solidFill>
                <a:schemeClr val="bg1"/>
              </a:solidFill>
              <a:latin typeface="Helvetica" panose="020B0504020202030204" pitchFamily="34" charset="0"/>
              <a:ea typeface="Segoe UI Black" panose="020B0A02040204020203" pitchFamily="34" charset="0"/>
            </a:rPr>
            <a:t>control</a:t>
          </a:r>
          <a:r>
            <a:rPr lang="zh-CN" altLang="en-US" sz="3600" b="1" kern="1200" dirty="0">
              <a:solidFill>
                <a:schemeClr val="bg1"/>
              </a:solidFill>
              <a:latin typeface="Helvetica" panose="020B0504020202030204" pitchFamily="34" charset="0"/>
              <a:ea typeface="Segoe UI Black" panose="020B0A02040204020203" pitchFamily="34" charset="0"/>
            </a:rPr>
            <a:t> </a:t>
          </a:r>
          <a:r>
            <a:rPr lang="en-US" altLang="zh-CN" sz="3600" b="1" kern="1200" dirty="0">
              <a:solidFill>
                <a:schemeClr val="bg1"/>
              </a:solidFill>
              <a:latin typeface="Helvetica" panose="020B0504020202030204" pitchFamily="34" charset="0"/>
              <a:ea typeface="Segoe UI Black" panose="020B0A02040204020203" pitchFamily="34" charset="0"/>
            </a:rPr>
            <a:t>:</a:t>
          </a:r>
          <a:r>
            <a:rPr lang="zh-CN" altLang="en-US" sz="3600" b="1" kern="1200" dirty="0">
              <a:solidFill>
                <a:schemeClr val="bg1"/>
              </a:solidFill>
              <a:latin typeface="Helvetica" panose="020B0504020202030204" pitchFamily="34" charset="0"/>
              <a:ea typeface="Segoe UI Black" panose="020B0A02040204020203" pitchFamily="34" charset="0"/>
            </a:rPr>
            <a:t> </a:t>
          </a:r>
          <a:r>
            <a:rPr lang="en-US" altLang="zh-CN" sz="3600" b="1" kern="1200" dirty="0">
              <a:solidFill>
                <a:schemeClr val="bg1"/>
              </a:solidFill>
              <a:latin typeface="Helvetica" panose="020B0504020202030204" pitchFamily="34" charset="0"/>
              <a:ea typeface="Segoe UI Black" panose="020B0A02040204020203" pitchFamily="34" charset="0"/>
            </a:rPr>
            <a:t>1960s-now?</a:t>
          </a:r>
          <a:endParaRPr lang="zh-CN" altLang="en-US" sz="3600" b="1" kern="1200" dirty="0">
            <a:solidFill>
              <a:schemeClr val="bg1"/>
            </a:solidFill>
            <a:latin typeface="Helvetica" panose="020B0504020202030204" pitchFamily="34" charset="0"/>
            <a:ea typeface="微软雅黑 Light" panose="020B0502040204020203" pitchFamily="34" charset="-122"/>
          </a:endParaRPr>
        </a:p>
      </dsp:txBody>
      <dsp:txXfrm>
        <a:off x="506330" y="2981555"/>
        <a:ext cx="8144409" cy="85241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17BBD-499C-449C-96B0-07F420FB06DC}" type="datetimeFigureOut">
              <a:rPr lang="zh-CN" altLang="en-US" smtClean="0"/>
              <a:t>2020/11/11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C0EB8-E2CE-49B8-AF69-E8740E783446}" type="slidenum">
              <a:rPr lang="zh-CN" altLang="en-US" smtClean="0"/>
              <a:t>‹#›</a:t>
            </a:fld>
            <a:endParaRPr lang="zh-CN" altLang="en-US"/>
          </a:p>
        </p:txBody>
      </p:sp>
    </p:spTree>
    <p:extLst>
      <p:ext uri="{BB962C8B-B14F-4D97-AF65-F5344CB8AC3E}">
        <p14:creationId xmlns:p14="http://schemas.microsoft.com/office/powerpoint/2010/main" val="29570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Pierre-Simon_Laplac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Joseph_Louis_Lagrang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Weighing_scal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History_of_computing_hardwar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8C0EB8-E2CE-49B8-AF69-E8740E783446}" type="slidenum">
              <a:rPr lang="zh-CN" altLang="en-US" smtClean="0"/>
              <a:t>1</a:t>
            </a:fld>
            <a:endParaRPr lang="zh-CN" altLang="en-US"/>
          </a:p>
        </p:txBody>
      </p:sp>
    </p:spTree>
    <p:extLst>
      <p:ext uri="{BB962C8B-B14F-4D97-AF65-F5344CB8AC3E}">
        <p14:creationId xmlns:p14="http://schemas.microsoft.com/office/powerpoint/2010/main" val="1358699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120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Louis-François Cauchy was further promoted, and became Secretary-General of the Senate, working directly under </a:t>
            </a:r>
            <a:r>
              <a:rPr lang="en" altLang="zh-CN" sz="1200" b="0" i="0" u="none" strike="noStrike" kern="1200" dirty="0">
                <a:solidFill>
                  <a:schemeClr val="tx1"/>
                </a:solidFill>
                <a:effectLst/>
                <a:latin typeface="+mn-lt"/>
                <a:ea typeface="+mn-ea"/>
                <a:cs typeface="+mn-cs"/>
                <a:hlinkClick r:id="rId3" tooltip="Pierre-Simon Laplace"/>
              </a:rPr>
              <a:t>Laplace</a:t>
            </a:r>
            <a:r>
              <a:rPr lang="en" altLang="zh-CN" sz="1200" b="0" i="0" kern="1200" dirty="0">
                <a:solidFill>
                  <a:schemeClr val="tx1"/>
                </a:solidFill>
                <a:effectLst/>
                <a:latin typeface="+mn-lt"/>
                <a:ea typeface="+mn-ea"/>
                <a:cs typeface="+mn-cs"/>
              </a:rPr>
              <a:t> (who is now better known for his work on mathematical physics). The famous mathematician </a:t>
            </a:r>
            <a:r>
              <a:rPr lang="en" altLang="zh-CN" sz="1200" b="0" i="0" u="none" strike="noStrike" kern="1200" dirty="0">
                <a:solidFill>
                  <a:schemeClr val="tx1"/>
                </a:solidFill>
                <a:effectLst/>
                <a:latin typeface="+mn-lt"/>
                <a:ea typeface="+mn-ea"/>
                <a:cs typeface="+mn-cs"/>
                <a:hlinkClick r:id="rId4" tooltip="Joseph Louis Lagrange"/>
              </a:rPr>
              <a:t>Lagrange</a:t>
            </a:r>
            <a:r>
              <a:rPr lang="en" altLang="zh-CN" sz="1200" b="0" i="0" kern="1200" dirty="0">
                <a:solidFill>
                  <a:schemeClr val="tx1"/>
                </a:solidFill>
                <a:effectLst/>
                <a:latin typeface="+mn-lt"/>
                <a:ea typeface="+mn-ea"/>
                <a:cs typeface="+mn-cs"/>
              </a:rPr>
              <a:t> was also a friend of the Cauchy family</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10</a:t>
            </a:fld>
            <a:endParaRPr lang="zh-CN" altLang="en-US"/>
          </a:p>
        </p:txBody>
      </p:sp>
    </p:spTree>
    <p:extLst>
      <p:ext uri="{BB962C8B-B14F-4D97-AF65-F5344CB8AC3E}">
        <p14:creationId xmlns:p14="http://schemas.microsoft.com/office/powerpoint/2010/main" val="1862868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58C0EB8-E2CE-49B8-AF69-E8740E783446}" type="slidenum">
              <a:rPr lang="zh-CN" altLang="en-US" smtClean="0"/>
              <a:t>11</a:t>
            </a:fld>
            <a:endParaRPr lang="zh-CN" altLang="en-US"/>
          </a:p>
        </p:txBody>
      </p:sp>
    </p:spTree>
    <p:extLst>
      <p:ext uri="{BB962C8B-B14F-4D97-AF65-F5344CB8AC3E}">
        <p14:creationId xmlns:p14="http://schemas.microsoft.com/office/powerpoint/2010/main" val="3624503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that a system became unstable when the real part of a complex root became positive; the problem was how to determine the location of the real parts of the complex roots without finding the roots of the equation</a:t>
                </a:r>
                <a:endParaRPr kumimoji="1" lang="en-US" altLang="zh-CN" dirty="0"/>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Transfer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function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similar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fundamental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solution</a:t>
                </a:r>
                <a14:m>
                  <m:oMath xmlns:m="http://schemas.openxmlformats.org/officeDocument/2006/math">
                    <a:fld id="{825F15A7-03F4-43D7-82C5-3E23DA2F108C}" type="mathplaceholder">
                      <a:rPr lang="en-US" altLang="zh-CN" sz="1200" i="1" kern="1200" smtClean="0">
                        <a:solidFill>
                          <a:schemeClr val="tx1"/>
                        </a:solidFill>
                        <a:effectLst/>
                        <a:latin typeface="Cambria Math" panose="02040503050406030204" pitchFamily="18" charset="0"/>
                        <a:ea typeface="+mn-ea"/>
                        <a:cs typeface="+mn-cs"/>
                      </a:rPr>
                      <a:t>在此处键入公式。</a:t>
                    </a:fld>
                  </m:oMath>
                </a14:m>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that a system became unstable when the real part of a complex root became positive; the problem was how to determine the location of the real parts of the complex roots without finding the roots of the equation</a:t>
                </a:r>
                <a:endParaRPr kumimoji="1" lang="en-US" altLang="zh-CN" dirty="0"/>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Transfer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function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similar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fundamental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solution</a:t>
                </a:r>
                <a:r>
                  <a:rPr lang="en-US" altLang="zh-CN" sz="1200" i="0" kern="1200">
                    <a:solidFill>
                      <a:schemeClr val="tx1"/>
                    </a:solidFill>
                    <a:effectLst/>
                    <a:latin typeface="Cambria Math" panose="02040503050406030204" pitchFamily="18" charset="0"/>
                    <a:ea typeface="+mn-ea"/>
                    <a:cs typeface="+mn-cs"/>
                  </a:rPr>
                  <a:t>"在此处键入公式。</a:t>
                </a:r>
                <a:r>
                  <a:rPr lang="zh-CN" altLang="en-US" sz="1200" i="0" kern="1200">
                    <a:solidFill>
                      <a:schemeClr val="tx1"/>
                    </a:solidFill>
                    <a:effectLst/>
                    <a:latin typeface="Cambria Math" panose="02040503050406030204" pitchFamily="18" charset="0"/>
                    <a:ea typeface="+mn-ea"/>
                    <a:cs typeface="+mn-cs"/>
                  </a:rPr>
                  <a:t>"</a:t>
                </a:r>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D58C0EB8-E2CE-49B8-AF69-E8740E783446}" type="slidenum">
              <a:rPr lang="zh-CN" altLang="en-US" smtClean="0"/>
              <a:t>12</a:t>
            </a:fld>
            <a:endParaRPr lang="zh-CN" altLang="en-US"/>
          </a:p>
        </p:txBody>
      </p:sp>
    </p:spTree>
    <p:extLst>
      <p:ext uri="{BB962C8B-B14F-4D97-AF65-F5344CB8AC3E}">
        <p14:creationId xmlns:p14="http://schemas.microsoft.com/office/powerpoint/2010/main" val="2019119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that a system became unstable when the real part of a complex root became positive; the problem was how to determine the location of the real parts of the complex roots without finding the roots of the equation</a:t>
            </a:r>
            <a:endParaRPr kumimoji="1" lang="en-US" altLang="zh-CN" dirty="0"/>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58C0EB8-E2CE-49B8-AF69-E8740E783446}" type="slidenum">
              <a:rPr lang="zh-CN" altLang="en-US" smtClean="0"/>
              <a:t>13</a:t>
            </a:fld>
            <a:endParaRPr lang="zh-CN" altLang="en-US"/>
          </a:p>
        </p:txBody>
      </p:sp>
    </p:spTree>
    <p:extLst>
      <p:ext uri="{BB962C8B-B14F-4D97-AF65-F5344CB8AC3E}">
        <p14:creationId xmlns:p14="http://schemas.microsoft.com/office/powerpoint/2010/main" val="3117219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58C0EB8-E2CE-49B8-AF69-E8740E783446}" type="slidenum">
              <a:rPr lang="zh-CN" altLang="en-US" smtClean="0"/>
              <a:t>14</a:t>
            </a:fld>
            <a:endParaRPr lang="zh-CN" altLang="en-US"/>
          </a:p>
        </p:txBody>
      </p:sp>
    </p:spTree>
    <p:extLst>
      <p:ext uri="{BB962C8B-B14F-4D97-AF65-F5344CB8AC3E}">
        <p14:creationId xmlns:p14="http://schemas.microsoft.com/office/powerpoint/2010/main" val="789259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﻿Most of the inventions and applications of this period were</a:t>
            </a:r>
            <a:r>
              <a:rPr lang="zh-CN" altLang="en-US" dirty="0"/>
              <a:t> </a:t>
            </a:r>
            <a:r>
              <a:rPr lang="en" altLang="zh-CN" dirty="0"/>
              <a:t>concerned with the basic activities of controlling temperatures, pressures, liquid levels, and the speed of rotating machinery: the desire was for regulation and for stability</a:t>
            </a:r>
          </a:p>
          <a:p>
            <a:endParaRPr lang="en" altLang="zh-CN" dirty="0"/>
          </a:p>
          <a:p>
            <a:r>
              <a:rPr lang="en-US" altLang="zh-CN" dirty="0"/>
              <a:t>Main</a:t>
            </a:r>
            <a:r>
              <a:rPr lang="zh-CN" altLang="en-US" dirty="0"/>
              <a:t> </a:t>
            </a:r>
            <a:r>
              <a:rPr lang="en-US" altLang="zh-CN" dirty="0"/>
              <a:t>motivation</a:t>
            </a:r>
            <a:r>
              <a:rPr lang="zh-CN" altLang="en-US" dirty="0"/>
              <a:t> </a:t>
            </a:r>
            <a:r>
              <a:rPr lang="en-US" altLang="zh-CN" dirty="0"/>
              <a:t>comes</a:t>
            </a:r>
            <a:r>
              <a:rPr lang="zh-CN" altLang="en-US" dirty="0"/>
              <a:t> </a:t>
            </a:r>
            <a:r>
              <a:rPr lang="en-US" altLang="zh-CN" dirty="0"/>
              <a:t>from</a:t>
            </a:r>
            <a:r>
              <a:rPr lang="zh-CN" altLang="en-US" dirty="0"/>
              <a:t> 民生科技，出现了伺服控制这样的词汇</a:t>
            </a:r>
          </a:p>
        </p:txBody>
      </p:sp>
      <p:sp>
        <p:nvSpPr>
          <p:cNvPr id="4" name="灯片编号占位符 3"/>
          <p:cNvSpPr>
            <a:spLocks noGrp="1"/>
          </p:cNvSpPr>
          <p:nvPr>
            <p:ph type="sldNum" sz="quarter" idx="10"/>
          </p:nvPr>
        </p:nvSpPr>
        <p:spPr/>
        <p:txBody>
          <a:bodyPr/>
          <a:lstStyle/>
          <a:p>
            <a:fld id="{D58C0EB8-E2CE-49B8-AF69-E8740E783446}" type="slidenum">
              <a:rPr lang="zh-CN" altLang="en-US" smtClean="0"/>
              <a:t>15</a:t>
            </a:fld>
            <a:endParaRPr lang="zh-CN" altLang="en-US"/>
          </a:p>
        </p:txBody>
      </p:sp>
    </p:spTree>
    <p:extLst>
      <p:ext uri="{BB962C8B-B14F-4D97-AF65-F5344CB8AC3E}">
        <p14:creationId xmlns:p14="http://schemas.microsoft.com/office/powerpoint/2010/main" val="1969751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IBM</a:t>
            </a:r>
            <a:r>
              <a:rPr lang="en" altLang="zh-CN" sz="1200" b="0" i="0" kern="1200" dirty="0">
                <a:solidFill>
                  <a:schemeClr val="tx1"/>
                </a:solidFill>
                <a:effectLst/>
                <a:latin typeface="+mn-lt"/>
                <a:ea typeface="+mn-ea"/>
                <a:cs typeface="+mn-cs"/>
              </a:rPr>
              <a:t> divisions manufactured a wide range of products, including employee time-keeping systems, </a:t>
            </a:r>
            <a:r>
              <a:rPr lang="en" altLang="zh-CN" sz="1200" b="0" i="0" u="none" strike="noStrike" kern="1200" dirty="0">
                <a:solidFill>
                  <a:schemeClr val="tx1"/>
                </a:solidFill>
                <a:effectLst/>
                <a:latin typeface="+mn-lt"/>
                <a:ea typeface="+mn-ea"/>
                <a:cs typeface="+mn-cs"/>
                <a:hlinkClick r:id="rId3" tooltip="Weighing scale"/>
              </a:rPr>
              <a:t>weighing scales</a:t>
            </a:r>
            <a:r>
              <a:rPr lang="en" altLang="zh-CN" sz="1200" b="0" i="0" kern="1200" dirty="0">
                <a:solidFill>
                  <a:schemeClr val="tx1"/>
                </a:solidFill>
                <a:effectLst/>
                <a:latin typeface="+mn-lt"/>
                <a:ea typeface="+mn-ea"/>
                <a:cs typeface="+mn-cs"/>
              </a:rPr>
              <a:t>, automatic meat slicers, coffee grinders, and </a:t>
            </a:r>
            <a:r>
              <a:rPr lang="en" altLang="zh-CN" sz="1200" b="0" i="0" u="none" strike="noStrike" kern="1200" dirty="0">
                <a:solidFill>
                  <a:schemeClr val="tx1"/>
                </a:solidFill>
                <a:effectLst/>
                <a:latin typeface="+mn-lt"/>
                <a:ea typeface="+mn-ea"/>
                <a:cs typeface="+mn-cs"/>
                <a:hlinkClick r:id="rId4" tooltip="History of computing hardware"/>
              </a:rPr>
              <a:t>punched card equipment</a:t>
            </a:r>
            <a:r>
              <a:rPr lang="en" altLang="zh-CN" sz="1200" b="0" i="0" kern="1200" dirty="0">
                <a:solidFill>
                  <a:schemeClr val="tx1"/>
                </a:solidFill>
                <a:effectLst/>
                <a:latin typeface="+mn-lt"/>
                <a:ea typeface="+mn-ea"/>
                <a:cs typeface="+mn-cs"/>
              </a:rPr>
              <a:t>.</a:t>
            </a:r>
          </a:p>
          <a:p>
            <a:endParaRPr lang="en" altLang="zh-CN" sz="1200" b="0" i="0" kern="1200" dirty="0">
              <a:solidFill>
                <a:schemeClr val="tx1"/>
              </a:solidFill>
              <a:effectLst/>
              <a:latin typeface="+mn-lt"/>
              <a:ea typeface="+mn-ea"/>
              <a:cs typeface="+mn-cs"/>
            </a:endParaRP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﻿The word "feedback" is a 20th century neologism introduced in the 1920s by radio engineers to describe parasitic, positive feeding back of the signal from the output of an amplifier to the input circuit. It has entered into common usage in the English-speaking world during the latter half of the century.</a:t>
            </a:r>
          </a:p>
          <a:p>
            <a:endParaRPr lang="en"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16</a:t>
            </a:fld>
            <a:endParaRPr lang="zh-CN" altLang="en-US"/>
          </a:p>
        </p:txBody>
      </p:sp>
    </p:spTree>
    <p:extLst>
      <p:ext uri="{BB962C8B-B14F-4D97-AF65-F5344CB8AC3E}">
        <p14:creationId xmlns:p14="http://schemas.microsoft.com/office/powerpoint/2010/main" val="3923294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A frequency domain stability criterion was developed by H. Nyquist in 1932,</a:t>
            </a:r>
          </a:p>
          <a:p>
            <a:r>
              <a:rPr lang="en" altLang="zh-CN" sz="1200" kern="1200" dirty="0">
                <a:solidFill>
                  <a:schemeClr val="tx1"/>
                </a:solidFill>
                <a:effectLst/>
                <a:latin typeface="+mn-lt"/>
                <a:ea typeface="+mn-ea"/>
                <a:cs typeface="+mn-cs"/>
              </a:rPr>
              <a:t>and it remains a fundamental approach to the investigation of the stability of</a:t>
            </a:r>
          </a:p>
          <a:p>
            <a:r>
              <a:rPr lang="en" altLang="zh-CN" sz="1200" kern="1200" dirty="0">
                <a:solidFill>
                  <a:schemeClr val="tx1"/>
                </a:solidFill>
                <a:effectLst/>
                <a:latin typeface="+mn-lt"/>
                <a:ea typeface="+mn-ea"/>
                <a:cs typeface="+mn-cs"/>
              </a:rPr>
              <a:t>linear control systems [1, 2]. The Nyquist stability criterion is based on a theorem</a:t>
            </a:r>
          </a:p>
          <a:p>
            <a:r>
              <a:rPr lang="en" altLang="zh-CN" sz="1200" kern="1200" dirty="0">
                <a:solidFill>
                  <a:schemeClr val="tx1"/>
                </a:solidFill>
                <a:effectLst/>
                <a:latin typeface="+mn-lt"/>
                <a:ea typeface="+mn-ea"/>
                <a:cs typeface="+mn-cs"/>
              </a:rPr>
              <a:t>in the theory of the function of a complex variable due to Cauchy. Cauchy’s theorem</a:t>
            </a:r>
          </a:p>
          <a:p>
            <a:r>
              <a:rPr lang="en" altLang="zh-CN" sz="1200" kern="1200" dirty="0">
                <a:solidFill>
                  <a:schemeClr val="tx1"/>
                </a:solidFill>
                <a:effectLst/>
                <a:latin typeface="+mn-lt"/>
                <a:ea typeface="+mn-ea"/>
                <a:cs typeface="+mn-cs"/>
              </a:rPr>
              <a:t>is concerned with mapping contours in the complex s-plane, and fortunately</a:t>
            </a:r>
          </a:p>
          <a:p>
            <a:r>
              <a:rPr lang="en" altLang="zh-CN" sz="1200" kern="1200" dirty="0">
                <a:solidFill>
                  <a:schemeClr val="tx1"/>
                </a:solidFill>
                <a:effectLst/>
                <a:latin typeface="+mn-lt"/>
                <a:ea typeface="+mn-ea"/>
                <a:cs typeface="+mn-cs"/>
              </a:rPr>
              <a:t>the theorem can be understood without a formal proof requiring complex variable</a:t>
            </a:r>
          </a:p>
          <a:p>
            <a:r>
              <a:rPr lang="en" altLang="zh-CN" sz="1200" kern="1200" dirty="0">
                <a:solidFill>
                  <a:schemeClr val="tx1"/>
                </a:solidFill>
                <a:effectLst/>
                <a:latin typeface="+mn-lt"/>
                <a:ea typeface="+mn-ea"/>
                <a:cs typeface="+mn-cs"/>
              </a:rPr>
              <a:t>theory.</a:t>
            </a:r>
          </a:p>
          <a:p>
            <a:endParaRPr lang="en" altLang="zh-CN" sz="1200" b="0" i="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example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Gc(s)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ks</a:t>
            </a:r>
            <a:r>
              <a:rPr lang="en-US" altLang="zh-CN" sz="1200" kern="1200" dirty="0">
                <a:solidFill>
                  <a:schemeClr val="tx1"/>
                </a:solidFill>
                <a:effectLst/>
                <a:latin typeface="+mn-lt"/>
                <a:ea typeface="+mn-ea"/>
                <a:cs typeface="+mn-cs"/>
              </a:rPr>
              <a:t>/s+1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1/s+2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k&gt;-3</a:t>
            </a:r>
            <a:endParaRPr lang="en" altLang="zh-CN" sz="120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17</a:t>
            </a:fld>
            <a:endParaRPr lang="zh-CN" altLang="en-US"/>
          </a:p>
        </p:txBody>
      </p:sp>
    </p:spTree>
    <p:extLst>
      <p:ext uri="{BB962C8B-B14F-4D97-AF65-F5344CB8AC3E}">
        <p14:creationId xmlns:p14="http://schemas.microsoft.com/office/powerpoint/2010/main" val="2455680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Prior to 1940, for most cases, the design of control systems</a:t>
            </a:r>
          </a:p>
          <a:p>
            <a:r>
              <a:rPr lang="en" altLang="zh-CN" sz="1200" kern="1200" dirty="0">
                <a:solidFill>
                  <a:schemeClr val="tx1"/>
                </a:solidFill>
                <a:effectLst/>
                <a:latin typeface="+mn-lt"/>
                <a:ea typeface="+mn-ea"/>
                <a:cs typeface="+mn-cs"/>
              </a:rPr>
              <a:t>was an art involving a trial-and-error approach. During the 1940s, mathematical and</a:t>
            </a:r>
          </a:p>
          <a:p>
            <a:r>
              <a:rPr lang="en" altLang="zh-CN" sz="1200" kern="1200" dirty="0">
                <a:solidFill>
                  <a:schemeClr val="tx1"/>
                </a:solidFill>
                <a:effectLst/>
                <a:latin typeface="+mn-lt"/>
                <a:ea typeface="+mn-ea"/>
                <a:cs typeface="+mn-cs"/>
              </a:rPr>
              <a:t>analytical methods increased in number and utility, and control engineering became</a:t>
            </a:r>
          </a:p>
          <a:p>
            <a:r>
              <a:rPr lang="en" altLang="zh-CN" sz="1200" kern="1200" dirty="0">
                <a:solidFill>
                  <a:schemeClr val="tx1"/>
                </a:solidFill>
                <a:effectLst/>
                <a:latin typeface="+mn-lt"/>
                <a:ea typeface="+mn-ea"/>
                <a:cs typeface="+mn-cs"/>
              </a:rPr>
              <a:t>an engineering discipline in its own right</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A large impetus to the theory and practice of automatic control occurred during</a:t>
            </a:r>
          </a:p>
          <a:p>
            <a:r>
              <a:rPr lang="en" altLang="zh-CN" sz="1200" kern="1200" dirty="0">
                <a:solidFill>
                  <a:schemeClr val="tx1"/>
                </a:solidFill>
                <a:effectLst/>
                <a:latin typeface="+mn-lt"/>
                <a:ea typeface="+mn-ea"/>
                <a:cs typeface="+mn-cs"/>
              </a:rPr>
              <a:t>World War II when it became necessary to design and construct automatic airplane</a:t>
            </a:r>
          </a:p>
          <a:p>
            <a:r>
              <a:rPr lang="en" altLang="zh-CN" sz="1200" kern="1200" dirty="0">
                <a:solidFill>
                  <a:schemeClr val="tx1"/>
                </a:solidFill>
                <a:effectLst/>
                <a:latin typeface="+mn-lt"/>
                <a:ea typeface="+mn-ea"/>
                <a:cs typeface="+mn-cs"/>
              </a:rPr>
              <a:t>piloting, gun-positioning systems, radar antenna control systems, and other military</a:t>
            </a:r>
          </a:p>
          <a:p>
            <a:r>
              <a:rPr lang="en" altLang="zh-CN" sz="1200" kern="1200" dirty="0">
                <a:solidFill>
                  <a:schemeClr val="tx1"/>
                </a:solidFill>
                <a:effectLst/>
                <a:latin typeface="+mn-lt"/>
                <a:ea typeface="+mn-ea"/>
                <a:cs typeface="+mn-cs"/>
              </a:rPr>
              <a:t>systems based on the feedback control approach</a:t>
            </a: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18</a:t>
            </a:fld>
            <a:endParaRPr lang="zh-CN" altLang="en-US"/>
          </a:p>
        </p:txBody>
      </p:sp>
    </p:spTree>
    <p:extLst>
      <p:ext uri="{BB962C8B-B14F-4D97-AF65-F5344CB8AC3E}">
        <p14:creationId xmlns:p14="http://schemas.microsoft.com/office/powerpoint/2010/main" val="2000240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1940,</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a control system</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problem was the creation of a gun director by David B. Parkinson of Bell Telephone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Laboratories</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﻿This is a complex problem that involves the detection of the position of the airplane, calculation of its future position, and the precise control of the movement of a heavy gun. The operation required up to 14 people to carry out complicated observation and tracking tasks in a coordinated way. The design of an adequate serv</a:t>
            </a:r>
            <a:r>
              <a:rPr lang="en-US" altLang="zh-CN" sz="1200" kern="1200" dirty="0">
                <a:solidFill>
                  <a:schemeClr val="tx1"/>
                </a:solidFill>
                <a:effectLst/>
                <a:latin typeface="+mn-lt"/>
                <a:ea typeface="+mn-ea"/>
                <a:cs typeface="+mn-cs"/>
              </a:rPr>
              <a:t>o</a:t>
            </a:r>
            <a:r>
              <a:rPr lang="en" altLang="zh-CN" sz="1200" kern="1200" dirty="0">
                <a:solidFill>
                  <a:schemeClr val="tx1"/>
                </a:solidFill>
                <a:effectLst/>
                <a:latin typeface="+mn-lt"/>
                <a:ea typeface="+mn-ea"/>
                <a:cs typeface="+mn-cs"/>
              </a:rPr>
              <a:t>mechanism to control the gun position was a </a:t>
            </a:r>
            <a:r>
              <a:rPr lang="en" altLang="zh-CN" sz="1200" kern="1200" dirty="0" err="1">
                <a:solidFill>
                  <a:schemeClr val="tx1"/>
                </a:solidFill>
                <a:effectLst/>
                <a:latin typeface="+mn-lt"/>
                <a:ea typeface="+mn-ea"/>
                <a:cs typeface="+mn-cs"/>
              </a:rPr>
              <a:t>ditf</a:t>
            </a:r>
            <a:r>
              <a:rPr lang="en-US" altLang="zh-CN" sz="1200" kern="1200" dirty="0">
                <a:solidFill>
                  <a:schemeClr val="tx1"/>
                </a:solidFill>
                <a:effectLst/>
                <a:latin typeface="+mn-lt"/>
                <a:ea typeface="+mn-ea"/>
                <a:cs typeface="+mn-cs"/>
              </a:rPr>
              <a:t>f</a:t>
            </a:r>
            <a:r>
              <a:rPr lang="en" altLang="zh-CN" sz="1200" kern="1200" dirty="0" err="1">
                <a:solidFill>
                  <a:schemeClr val="tx1"/>
                </a:solidFill>
                <a:effectLst/>
                <a:latin typeface="+mn-lt"/>
                <a:ea typeface="+mn-ea"/>
                <a:cs typeface="+mn-cs"/>
              </a:rPr>
              <a:t>icult</a:t>
            </a:r>
            <a:r>
              <a:rPr lang="en" altLang="zh-CN" sz="1200" kern="1200" dirty="0">
                <a:solidFill>
                  <a:schemeClr val="tx1"/>
                </a:solidFill>
                <a:effectLst/>
                <a:latin typeface="+mn-lt"/>
                <a:ea typeface="+mn-ea"/>
                <a:cs typeface="+mn-cs"/>
              </a:rPr>
              <a:t> task</a:t>
            </a:r>
            <a:r>
              <a:rPr lang="en-US"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﻿Work on this "systems" problem brought together mechanical, electrical, and electronic engineers, and an outcome of this cross-fertilization of ideas was a recognition that neither the frequency response approach used by the communication engineers nor the time domain approach favored by the mechanical engineers were, separately, effective design approaches for servomechanisms. What was required was an approach that used the best features of each</a:t>
            </a: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19</a:t>
            </a:fld>
            <a:endParaRPr lang="zh-CN" altLang="en-US"/>
          </a:p>
        </p:txBody>
      </p:sp>
    </p:spTree>
    <p:extLst>
      <p:ext uri="{BB962C8B-B14F-4D97-AF65-F5344CB8AC3E}">
        <p14:creationId xmlns:p14="http://schemas.microsoft.com/office/powerpoint/2010/main" val="48146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a:t>
            </a:r>
            <a:r>
              <a:rPr lang="zh-CN" altLang="en-US" dirty="0"/>
              <a:t> </a:t>
            </a:r>
            <a:r>
              <a:rPr lang="en-US" altLang="zh-CN" dirty="0"/>
              <a:t>this</a:t>
            </a:r>
            <a:r>
              <a:rPr lang="zh-CN" altLang="en-US" dirty="0"/>
              <a:t> </a:t>
            </a:r>
            <a:r>
              <a:rPr lang="en-US" altLang="zh-CN" dirty="0"/>
              <a:t>course</a:t>
            </a:r>
            <a:r>
              <a:rPr lang="zh-CN" altLang="en-US" dirty="0"/>
              <a:t> </a:t>
            </a:r>
            <a:r>
              <a:rPr lang="en-US" altLang="zh-CN" dirty="0"/>
              <a:t>mainly</a:t>
            </a:r>
            <a:r>
              <a:rPr lang="zh-CN" altLang="en-US" dirty="0"/>
              <a:t> </a:t>
            </a:r>
            <a:r>
              <a:rPr lang="en-US" altLang="zh-CN" dirty="0"/>
              <a:t>focuses</a:t>
            </a:r>
            <a:r>
              <a:rPr lang="zh-CN" altLang="en-US" dirty="0"/>
              <a:t> </a:t>
            </a:r>
            <a:r>
              <a:rPr lang="en-US" altLang="zh-CN" dirty="0"/>
              <a:t>on</a:t>
            </a:r>
            <a:r>
              <a:rPr lang="zh-CN" altLang="en-US" dirty="0"/>
              <a:t> </a:t>
            </a:r>
            <a:r>
              <a:rPr lang="en-US" altLang="zh-CN" dirty="0"/>
              <a:t>is</a:t>
            </a:r>
            <a:r>
              <a:rPr lang="zh-CN" altLang="en-US" dirty="0"/>
              <a:t> </a:t>
            </a:r>
            <a:r>
              <a:rPr lang="en-US" altLang="zh-CN" dirty="0"/>
              <a:t>the</a:t>
            </a:r>
            <a:r>
              <a:rPr lang="zh-CN" altLang="en-US" dirty="0"/>
              <a:t> </a:t>
            </a:r>
            <a:r>
              <a:rPr lang="en-US" altLang="zh-CN" dirty="0"/>
              <a:t>third</a:t>
            </a:r>
            <a:r>
              <a:rPr lang="zh-CN" altLang="en-US" dirty="0"/>
              <a:t> </a:t>
            </a:r>
            <a:r>
              <a:rPr lang="en-US" altLang="zh-CN" dirty="0"/>
              <a:t>part</a:t>
            </a:r>
            <a:endParaRPr lang="zh-CN" altLang="en-US" dirty="0"/>
          </a:p>
        </p:txBody>
      </p:sp>
      <p:sp>
        <p:nvSpPr>
          <p:cNvPr id="4" name="灯片编号占位符 3"/>
          <p:cNvSpPr>
            <a:spLocks noGrp="1"/>
          </p:cNvSpPr>
          <p:nvPr>
            <p:ph type="sldNum" sz="quarter" idx="10"/>
          </p:nvPr>
        </p:nvSpPr>
        <p:spPr/>
        <p:txBody>
          <a:bodyPr/>
          <a:lstStyle/>
          <a:p>
            <a:fld id="{D58C0EB8-E2CE-49B8-AF69-E8740E783446}" type="slidenum">
              <a:rPr lang="zh-CN" altLang="en-US" smtClean="0"/>
              <a:t>2</a:t>
            </a:fld>
            <a:endParaRPr lang="zh-CN" altLang="en-US"/>
          </a:p>
        </p:txBody>
      </p:sp>
    </p:spTree>
    <p:extLst>
      <p:ext uri="{BB962C8B-B14F-4D97-AF65-F5344CB8AC3E}">
        <p14:creationId xmlns:p14="http://schemas.microsoft.com/office/powerpoint/2010/main" val="603627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﻿By the end of the war the classical </a:t>
            </a:r>
            <a:r>
              <a:rPr lang="en-US" altLang="zh-CN" sz="1200" kern="1200" dirty="0">
                <a:solidFill>
                  <a:schemeClr val="tx1"/>
                </a:solidFill>
                <a:effectLst/>
                <a:latin typeface="+mn-lt"/>
                <a:ea typeface="+mn-ea"/>
                <a:cs typeface="+mn-cs"/>
              </a:rPr>
              <a:t>con</a:t>
            </a:r>
            <a:r>
              <a:rPr lang="en" altLang="zh-CN" sz="1200" kern="1200" dirty="0" err="1">
                <a:solidFill>
                  <a:schemeClr val="tx1"/>
                </a:solidFill>
                <a:effectLst/>
                <a:latin typeface="+mn-lt"/>
                <a:ea typeface="+mn-ea"/>
                <a:cs typeface="+mn-cs"/>
              </a:rPr>
              <a:t>trol</a:t>
            </a:r>
            <a:r>
              <a:rPr lang="en" altLang="zh-CN" sz="1200" kern="1200" dirty="0">
                <a:solidFill>
                  <a:schemeClr val="tx1"/>
                </a:solidFill>
                <a:effectLst/>
                <a:latin typeface="+mn-lt"/>
                <a:ea typeface="+mn-ea"/>
                <a:cs typeface="+mn-cs"/>
              </a:rPr>
              <a:t> techniques-with</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 exception of the root locus design method of Walter Evans (1948, 1 950)-had been established. </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The design methodologies were for linear single-input systems-that is, systems that can be described by linear differential equations with constant </a:t>
            </a:r>
            <a:r>
              <a:rPr lang="en" altLang="zh-CN" sz="1200" kern="1200" dirty="0" err="1">
                <a:solidFill>
                  <a:schemeClr val="tx1"/>
                </a:solidFill>
                <a:effectLst/>
                <a:latin typeface="+mn-lt"/>
                <a:ea typeface="+mn-ea"/>
                <a:cs typeface="+mn-cs"/>
              </a:rPr>
              <a:t>coef</a:t>
            </a:r>
            <a:r>
              <a:rPr lang="en-US" altLang="zh-CN" sz="1200" kern="1200" dirty="0">
                <a:solidFill>
                  <a:schemeClr val="tx1"/>
                </a:solidFill>
                <a:effectLst/>
                <a:latin typeface="+mn-lt"/>
                <a:ea typeface="+mn-ea"/>
                <a:cs typeface="+mn-cs"/>
              </a:rPr>
              <a:t>f</a:t>
            </a:r>
            <a:r>
              <a:rPr lang="en" altLang="zh-CN" sz="1200" kern="1200" dirty="0" err="1">
                <a:solidFill>
                  <a:schemeClr val="tx1"/>
                </a:solidFill>
                <a:effectLst/>
                <a:latin typeface="+mn-lt"/>
                <a:ea typeface="+mn-ea"/>
                <a:cs typeface="+mn-cs"/>
              </a:rPr>
              <a:t>ficient</a:t>
            </a:r>
            <a:r>
              <a:rPr lang="en" altLang="zh-CN" sz="1200" kern="1200" dirty="0">
                <a:solidFill>
                  <a:schemeClr val="tx1"/>
                </a:solidFill>
                <a:effectLst/>
                <a:latin typeface="+mn-lt"/>
                <a:ea typeface="+mn-ea"/>
                <a:cs typeface="+mn-cs"/>
              </a:rPr>
              <a:t> and that have a single control input. The frequency response techniques, based on the use of Nyquist, Bode, Nichols, and Inverse Nyquist charts, assessed performance in terms of bandwidth, resonance, and gain and phase margins and provided a graphical, pictorial view of the system behavior. The alternative approach based on the solution of the </a:t>
            </a:r>
            <a:r>
              <a:rPr lang="en" altLang="zh-CN" sz="1200" kern="1200" dirty="0" err="1">
                <a:solidFill>
                  <a:schemeClr val="tx1"/>
                </a:solidFill>
                <a:effectLst/>
                <a:latin typeface="+mn-lt"/>
                <a:ea typeface="+mn-ea"/>
                <a:cs typeface="+mn-cs"/>
              </a:rPr>
              <a:t>ditlcrential</a:t>
            </a:r>
            <a:r>
              <a:rPr lang="en" altLang="zh-CN" sz="1200" kern="1200" dirty="0">
                <a:solidFill>
                  <a:schemeClr val="tx1"/>
                </a:solidFill>
                <a:effectLst/>
                <a:latin typeface="+mn-lt"/>
                <a:ea typeface="+mn-ea"/>
                <a:cs typeface="+mn-cs"/>
              </a:rPr>
              <a:t> equations using Laplace transform techniques expressed performance in terms of rise time, percentage overshoot, steady-state error, and damping. Many </a:t>
            </a:r>
            <a:r>
              <a:rPr lang="en" altLang="zh-CN" sz="1200" kern="1200" dirty="0" err="1">
                <a:solidFill>
                  <a:schemeClr val="tx1"/>
                </a:solidFill>
                <a:effectLst/>
                <a:latin typeface="+mn-lt"/>
                <a:ea typeface="+mn-ea"/>
                <a:cs typeface="+mn-cs"/>
              </a:rPr>
              <a:t>cngineers</a:t>
            </a:r>
            <a:r>
              <a:rPr lang="en" altLang="zh-CN" sz="1200" kern="1200" dirty="0">
                <a:solidFill>
                  <a:schemeClr val="tx1"/>
                </a:solidFill>
                <a:effectLst/>
                <a:latin typeface="+mn-lt"/>
                <a:ea typeface="+mn-ea"/>
                <a:cs typeface="+mn-cs"/>
              </a:rPr>
              <a:t> preferred the latter approach because the </a:t>
            </a:r>
            <a:r>
              <a:rPr lang="en" altLang="zh-CN" sz="1200" kern="1200" dirty="0" err="1">
                <a:solidFill>
                  <a:schemeClr val="tx1"/>
                </a:solidFill>
                <a:effectLst/>
                <a:latin typeface="+mn-lt"/>
                <a:ea typeface="+mn-ea"/>
                <a:cs typeface="+mn-cs"/>
              </a:rPr>
              <a:t>pcr</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formance</a:t>
            </a:r>
            <a:r>
              <a:rPr lang="en" altLang="zh-CN" sz="1200" kern="1200" dirty="0">
                <a:solidFill>
                  <a:schemeClr val="tx1"/>
                </a:solidFill>
                <a:effectLst/>
                <a:latin typeface="+mn-lt"/>
                <a:ea typeface="+mn-ea"/>
                <a:cs typeface="+mn-cs"/>
              </a:rPr>
              <a:t> was expressed in "real" terms, that is, the time behavior of the system. The disadvantage, of course, is that until the development of the root !locus method there was no simple and easy way in which the designer could </a:t>
            </a:r>
            <a:r>
              <a:rPr lang="en" altLang="zh-CN" sz="1200" kern="1200" dirty="0" err="1">
                <a:solidFill>
                  <a:schemeClr val="tx1"/>
                </a:solidFill>
                <a:effectLst/>
                <a:latin typeface="+mn-lt"/>
                <a:ea typeface="+mn-ea"/>
                <a:cs typeface="+mn-cs"/>
              </a:rPr>
              <a:t>relale</a:t>
            </a:r>
            <a:r>
              <a:rPr lang="en" altLang="zh-CN" sz="1200" kern="1200" dirty="0">
                <a:solidFill>
                  <a:schemeClr val="tx1"/>
                </a:solidFill>
                <a:effectLst/>
                <a:latin typeface="+mn-lt"/>
                <a:ea typeface="+mn-ea"/>
                <a:cs typeface="+mn-cs"/>
              </a:rPr>
              <a:t> parameter changes to time behavior changes.</a:t>
            </a:r>
          </a:p>
          <a:p>
            <a:endParaRPr lang="en" altLang="zh-CN" sz="120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20</a:t>
            </a:fld>
            <a:endParaRPr lang="zh-CN" altLang="en-US"/>
          </a:p>
        </p:txBody>
      </p:sp>
    </p:spTree>
    <p:extLst>
      <p:ext uri="{BB962C8B-B14F-4D97-AF65-F5344CB8AC3E}">
        <p14:creationId xmlns:p14="http://schemas.microsoft.com/office/powerpoint/2010/main" val="3601273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﻿By the end of the war the classical </a:t>
            </a:r>
            <a:r>
              <a:rPr lang="en-US" altLang="zh-CN" sz="1200" kern="1200" dirty="0">
                <a:solidFill>
                  <a:schemeClr val="tx1"/>
                </a:solidFill>
                <a:effectLst/>
                <a:latin typeface="+mn-lt"/>
                <a:ea typeface="+mn-ea"/>
                <a:cs typeface="+mn-cs"/>
              </a:rPr>
              <a:t>con</a:t>
            </a:r>
            <a:r>
              <a:rPr lang="en" altLang="zh-CN" sz="1200" kern="1200" dirty="0" err="1">
                <a:solidFill>
                  <a:schemeClr val="tx1"/>
                </a:solidFill>
                <a:effectLst/>
                <a:latin typeface="+mn-lt"/>
                <a:ea typeface="+mn-ea"/>
                <a:cs typeface="+mn-cs"/>
              </a:rPr>
              <a:t>trol</a:t>
            </a:r>
            <a:r>
              <a:rPr lang="en" altLang="zh-CN" sz="1200" kern="1200" dirty="0">
                <a:solidFill>
                  <a:schemeClr val="tx1"/>
                </a:solidFill>
                <a:effectLst/>
                <a:latin typeface="+mn-lt"/>
                <a:ea typeface="+mn-ea"/>
                <a:cs typeface="+mn-cs"/>
              </a:rPr>
              <a:t> techniques-with</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 exception of the root locus design method of Walter Evans (1948, 1 950)-had been established. </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The design methodologies were for linear single-input systems-that is, systems that can be described by linear differential equations with constant </a:t>
            </a:r>
            <a:r>
              <a:rPr lang="en" altLang="zh-CN" sz="1200" kern="1200" dirty="0" err="1">
                <a:solidFill>
                  <a:schemeClr val="tx1"/>
                </a:solidFill>
                <a:effectLst/>
                <a:latin typeface="+mn-lt"/>
                <a:ea typeface="+mn-ea"/>
                <a:cs typeface="+mn-cs"/>
              </a:rPr>
              <a:t>coef</a:t>
            </a:r>
            <a:r>
              <a:rPr lang="en-US" altLang="zh-CN" sz="1200" kern="1200" dirty="0">
                <a:solidFill>
                  <a:schemeClr val="tx1"/>
                </a:solidFill>
                <a:effectLst/>
                <a:latin typeface="+mn-lt"/>
                <a:ea typeface="+mn-ea"/>
                <a:cs typeface="+mn-cs"/>
              </a:rPr>
              <a:t>f</a:t>
            </a:r>
            <a:r>
              <a:rPr lang="en" altLang="zh-CN" sz="1200" kern="1200" dirty="0" err="1">
                <a:solidFill>
                  <a:schemeClr val="tx1"/>
                </a:solidFill>
                <a:effectLst/>
                <a:latin typeface="+mn-lt"/>
                <a:ea typeface="+mn-ea"/>
                <a:cs typeface="+mn-cs"/>
              </a:rPr>
              <a:t>ficient</a:t>
            </a:r>
            <a:r>
              <a:rPr lang="en" altLang="zh-CN" sz="1200" kern="1200" dirty="0">
                <a:solidFill>
                  <a:schemeClr val="tx1"/>
                </a:solidFill>
                <a:effectLst/>
                <a:latin typeface="+mn-lt"/>
                <a:ea typeface="+mn-ea"/>
                <a:cs typeface="+mn-cs"/>
              </a:rPr>
              <a:t> and that have a single control input. The frequency response techniques, based on the use of Nyquist, Bode, Nichols, and Inverse Nyquist charts, assessed performance in terms of bandwidth, resonance, and gain and phase margins and provided a graphical, pictorial view of the system behavior. The alternative approach based on the solution of the </a:t>
            </a:r>
            <a:r>
              <a:rPr lang="en" altLang="zh-CN" sz="1200" kern="1200" dirty="0" err="1">
                <a:solidFill>
                  <a:schemeClr val="tx1"/>
                </a:solidFill>
                <a:effectLst/>
                <a:latin typeface="+mn-lt"/>
                <a:ea typeface="+mn-ea"/>
                <a:cs typeface="+mn-cs"/>
              </a:rPr>
              <a:t>ditlcrential</a:t>
            </a:r>
            <a:r>
              <a:rPr lang="en" altLang="zh-CN" sz="1200" kern="1200" dirty="0">
                <a:solidFill>
                  <a:schemeClr val="tx1"/>
                </a:solidFill>
                <a:effectLst/>
                <a:latin typeface="+mn-lt"/>
                <a:ea typeface="+mn-ea"/>
                <a:cs typeface="+mn-cs"/>
              </a:rPr>
              <a:t> equations using Laplace transform techniques expressed performance in terms of rise time, percentage overshoot, steady-state error, and damping. Many </a:t>
            </a:r>
            <a:r>
              <a:rPr lang="en" altLang="zh-CN" sz="1200" kern="1200" dirty="0" err="1">
                <a:solidFill>
                  <a:schemeClr val="tx1"/>
                </a:solidFill>
                <a:effectLst/>
                <a:latin typeface="+mn-lt"/>
                <a:ea typeface="+mn-ea"/>
                <a:cs typeface="+mn-cs"/>
              </a:rPr>
              <a:t>cngineers</a:t>
            </a:r>
            <a:r>
              <a:rPr lang="en" altLang="zh-CN" sz="1200" kern="1200" dirty="0">
                <a:solidFill>
                  <a:schemeClr val="tx1"/>
                </a:solidFill>
                <a:effectLst/>
                <a:latin typeface="+mn-lt"/>
                <a:ea typeface="+mn-ea"/>
                <a:cs typeface="+mn-cs"/>
              </a:rPr>
              <a:t> preferred the latter approach because the </a:t>
            </a:r>
            <a:r>
              <a:rPr lang="en" altLang="zh-CN" sz="1200" kern="1200" dirty="0" err="1">
                <a:solidFill>
                  <a:schemeClr val="tx1"/>
                </a:solidFill>
                <a:effectLst/>
                <a:latin typeface="+mn-lt"/>
                <a:ea typeface="+mn-ea"/>
                <a:cs typeface="+mn-cs"/>
              </a:rPr>
              <a:t>pcr</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formance</a:t>
            </a:r>
            <a:r>
              <a:rPr lang="en" altLang="zh-CN" sz="1200" kern="1200" dirty="0">
                <a:solidFill>
                  <a:schemeClr val="tx1"/>
                </a:solidFill>
                <a:effectLst/>
                <a:latin typeface="+mn-lt"/>
                <a:ea typeface="+mn-ea"/>
                <a:cs typeface="+mn-cs"/>
              </a:rPr>
              <a:t> was expressed in "real" terms, that is, the time behavior of the system. The disadvantage, of course, is that until the development of the root !locus method there was no simple and easy way in which the designer could </a:t>
            </a:r>
            <a:r>
              <a:rPr lang="en" altLang="zh-CN" sz="1200" kern="1200" dirty="0" err="1">
                <a:solidFill>
                  <a:schemeClr val="tx1"/>
                </a:solidFill>
                <a:effectLst/>
                <a:latin typeface="+mn-lt"/>
                <a:ea typeface="+mn-ea"/>
                <a:cs typeface="+mn-cs"/>
              </a:rPr>
              <a:t>relale</a:t>
            </a:r>
            <a:r>
              <a:rPr lang="en" altLang="zh-CN" sz="1200" kern="1200" dirty="0">
                <a:solidFill>
                  <a:schemeClr val="tx1"/>
                </a:solidFill>
                <a:effectLst/>
                <a:latin typeface="+mn-lt"/>
                <a:ea typeface="+mn-ea"/>
                <a:cs typeface="+mn-cs"/>
              </a:rPr>
              <a:t> parameter changes to time behavior changes.</a:t>
            </a:r>
          </a:p>
          <a:p>
            <a:endParaRPr lang="en" altLang="zh-CN" sz="120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21</a:t>
            </a:fld>
            <a:endParaRPr lang="zh-CN" altLang="en-US"/>
          </a:p>
        </p:txBody>
      </p:sp>
    </p:spTree>
    <p:extLst>
      <p:ext uri="{BB962C8B-B14F-4D97-AF65-F5344CB8AC3E}">
        <p14:creationId xmlns:p14="http://schemas.microsoft.com/office/powerpoint/2010/main" val="3958786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﻿By the end of the war the classical </a:t>
            </a:r>
            <a:r>
              <a:rPr lang="en-US" altLang="zh-CN" sz="1200" kern="1200" dirty="0">
                <a:solidFill>
                  <a:schemeClr val="tx1"/>
                </a:solidFill>
                <a:effectLst/>
                <a:latin typeface="+mn-lt"/>
                <a:ea typeface="+mn-ea"/>
                <a:cs typeface="+mn-cs"/>
              </a:rPr>
              <a:t>con</a:t>
            </a:r>
            <a:r>
              <a:rPr lang="en" altLang="zh-CN" sz="1200" kern="1200" dirty="0" err="1">
                <a:solidFill>
                  <a:schemeClr val="tx1"/>
                </a:solidFill>
                <a:effectLst/>
                <a:latin typeface="+mn-lt"/>
                <a:ea typeface="+mn-ea"/>
                <a:cs typeface="+mn-cs"/>
              </a:rPr>
              <a:t>trol</a:t>
            </a:r>
            <a:r>
              <a:rPr lang="en" altLang="zh-CN" sz="1200" kern="1200" dirty="0">
                <a:solidFill>
                  <a:schemeClr val="tx1"/>
                </a:solidFill>
                <a:effectLst/>
                <a:latin typeface="+mn-lt"/>
                <a:ea typeface="+mn-ea"/>
                <a:cs typeface="+mn-cs"/>
              </a:rPr>
              <a:t> techniques-with</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 exception of the root locus design method of Walter Evans (1948, 1 950)-had been established. </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The design methodologies were for linear single-input systems-that is, systems that can be described by linear differential equations with constant </a:t>
            </a:r>
            <a:r>
              <a:rPr lang="en" altLang="zh-CN" sz="1200" kern="1200" dirty="0" err="1">
                <a:solidFill>
                  <a:schemeClr val="tx1"/>
                </a:solidFill>
                <a:effectLst/>
                <a:latin typeface="+mn-lt"/>
                <a:ea typeface="+mn-ea"/>
                <a:cs typeface="+mn-cs"/>
              </a:rPr>
              <a:t>coef</a:t>
            </a:r>
            <a:r>
              <a:rPr lang="en-US" altLang="zh-CN" sz="1200" kern="1200" dirty="0">
                <a:solidFill>
                  <a:schemeClr val="tx1"/>
                </a:solidFill>
                <a:effectLst/>
                <a:latin typeface="+mn-lt"/>
                <a:ea typeface="+mn-ea"/>
                <a:cs typeface="+mn-cs"/>
              </a:rPr>
              <a:t>f</a:t>
            </a:r>
            <a:r>
              <a:rPr lang="en" altLang="zh-CN" sz="1200" kern="1200" dirty="0" err="1">
                <a:solidFill>
                  <a:schemeClr val="tx1"/>
                </a:solidFill>
                <a:effectLst/>
                <a:latin typeface="+mn-lt"/>
                <a:ea typeface="+mn-ea"/>
                <a:cs typeface="+mn-cs"/>
              </a:rPr>
              <a:t>ficient</a:t>
            </a:r>
            <a:r>
              <a:rPr lang="en" altLang="zh-CN" sz="1200" kern="1200" dirty="0">
                <a:solidFill>
                  <a:schemeClr val="tx1"/>
                </a:solidFill>
                <a:effectLst/>
                <a:latin typeface="+mn-lt"/>
                <a:ea typeface="+mn-ea"/>
                <a:cs typeface="+mn-cs"/>
              </a:rPr>
              <a:t> and that have a single control input. The frequency response techniques, based on the use of Nyquist, Bode, Nichols, and Inverse Nyquist charts, assessed performance in terms of bandwidth, resonance, and gain and phase margins and provided a graphical, pictorial view of the system behavior. The alternative approach based on the solution of the </a:t>
            </a:r>
            <a:r>
              <a:rPr lang="en" altLang="zh-CN" sz="1200" kern="1200" dirty="0" err="1">
                <a:solidFill>
                  <a:schemeClr val="tx1"/>
                </a:solidFill>
                <a:effectLst/>
                <a:latin typeface="+mn-lt"/>
                <a:ea typeface="+mn-ea"/>
                <a:cs typeface="+mn-cs"/>
              </a:rPr>
              <a:t>ditlcrential</a:t>
            </a:r>
            <a:r>
              <a:rPr lang="en" altLang="zh-CN" sz="1200" kern="1200" dirty="0">
                <a:solidFill>
                  <a:schemeClr val="tx1"/>
                </a:solidFill>
                <a:effectLst/>
                <a:latin typeface="+mn-lt"/>
                <a:ea typeface="+mn-ea"/>
                <a:cs typeface="+mn-cs"/>
              </a:rPr>
              <a:t> equations using Laplace transform techniques expressed performance in terms of rise time, percentage overshoot, steady-state error, and damping. Many </a:t>
            </a:r>
            <a:r>
              <a:rPr lang="en" altLang="zh-CN" sz="1200" kern="1200" dirty="0" err="1">
                <a:solidFill>
                  <a:schemeClr val="tx1"/>
                </a:solidFill>
                <a:effectLst/>
                <a:latin typeface="+mn-lt"/>
                <a:ea typeface="+mn-ea"/>
                <a:cs typeface="+mn-cs"/>
              </a:rPr>
              <a:t>cngineers</a:t>
            </a:r>
            <a:r>
              <a:rPr lang="en" altLang="zh-CN" sz="1200" kern="1200" dirty="0">
                <a:solidFill>
                  <a:schemeClr val="tx1"/>
                </a:solidFill>
                <a:effectLst/>
                <a:latin typeface="+mn-lt"/>
                <a:ea typeface="+mn-ea"/>
                <a:cs typeface="+mn-cs"/>
              </a:rPr>
              <a:t> preferred the latter approach because the </a:t>
            </a:r>
            <a:r>
              <a:rPr lang="en" altLang="zh-CN" sz="1200" kern="1200" dirty="0" err="1">
                <a:solidFill>
                  <a:schemeClr val="tx1"/>
                </a:solidFill>
                <a:effectLst/>
                <a:latin typeface="+mn-lt"/>
                <a:ea typeface="+mn-ea"/>
                <a:cs typeface="+mn-cs"/>
              </a:rPr>
              <a:t>pcr</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formance</a:t>
            </a:r>
            <a:r>
              <a:rPr lang="en" altLang="zh-CN" sz="1200" kern="1200" dirty="0">
                <a:solidFill>
                  <a:schemeClr val="tx1"/>
                </a:solidFill>
                <a:effectLst/>
                <a:latin typeface="+mn-lt"/>
                <a:ea typeface="+mn-ea"/>
                <a:cs typeface="+mn-cs"/>
              </a:rPr>
              <a:t> was expressed in "real" terms, that is, the time behavior of the system. The disadvantage, of course, is that until the development of the root !locus method there was no simple and easy way in which the designer could </a:t>
            </a:r>
            <a:r>
              <a:rPr lang="en" altLang="zh-CN" sz="1200" kern="1200" dirty="0" err="1">
                <a:solidFill>
                  <a:schemeClr val="tx1"/>
                </a:solidFill>
                <a:effectLst/>
                <a:latin typeface="+mn-lt"/>
                <a:ea typeface="+mn-ea"/>
                <a:cs typeface="+mn-cs"/>
              </a:rPr>
              <a:t>relale</a:t>
            </a:r>
            <a:r>
              <a:rPr lang="en" altLang="zh-CN" sz="1200" kern="1200" dirty="0">
                <a:solidFill>
                  <a:schemeClr val="tx1"/>
                </a:solidFill>
                <a:effectLst/>
                <a:latin typeface="+mn-lt"/>
                <a:ea typeface="+mn-ea"/>
                <a:cs typeface="+mn-cs"/>
              </a:rPr>
              <a:t> parameter changes to time behavior changes.</a:t>
            </a:r>
          </a:p>
          <a:p>
            <a:endParaRPr lang="en" altLang="zh-CN" sz="120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22</a:t>
            </a:fld>
            <a:endParaRPr lang="zh-CN" altLang="en-US"/>
          </a:p>
        </p:txBody>
      </p:sp>
    </p:spTree>
    <p:extLst>
      <p:ext uri="{BB962C8B-B14F-4D97-AF65-F5344CB8AC3E}">
        <p14:creationId xmlns:p14="http://schemas.microsoft.com/office/powerpoint/2010/main" val="2181503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8C0EB8-E2CE-49B8-AF69-E8740E783446}" type="slidenum">
              <a:rPr lang="zh-CN" altLang="en-US" smtClean="0"/>
              <a:t>23</a:t>
            </a:fld>
            <a:endParaRPr lang="zh-CN" altLang="en-US"/>
          </a:p>
        </p:txBody>
      </p:sp>
    </p:spTree>
    <p:extLst>
      <p:ext uri="{BB962C8B-B14F-4D97-AF65-F5344CB8AC3E}">
        <p14:creationId xmlns:p14="http://schemas.microsoft.com/office/powerpoint/2010/main" val="161594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en-US" altLang="zh-CN" dirty="0"/>
              <a:t>﻿was largely determined by two factors: first, the problem that governments saw as important. the launching, maneuvering, guidance, and tracking of missiles and space vehicles;</a:t>
            </a:r>
          </a:p>
          <a:p>
            <a:r>
              <a:rPr kumimoji="1" lang="en-US" altLang="zh-CN" dirty="0"/>
              <a:t> and second, by the advent of the digital computer. </a:t>
            </a:r>
          </a:p>
        </p:txBody>
      </p:sp>
      <p:sp>
        <p:nvSpPr>
          <p:cNvPr id="4" name="灯片编号占位符 3"/>
          <p:cNvSpPr>
            <a:spLocks noGrp="1"/>
          </p:cNvSpPr>
          <p:nvPr>
            <p:ph type="sldNum" sz="quarter" idx="5"/>
          </p:nvPr>
        </p:nvSpPr>
        <p:spPr/>
        <p:txBody>
          <a:bodyPr/>
          <a:lstStyle/>
          <a:p>
            <a:fld id="{D58C0EB8-E2CE-49B8-AF69-E8740E783446}" type="slidenum">
              <a:rPr lang="zh-CN" altLang="en-US" smtClean="0"/>
              <a:t>24</a:t>
            </a:fld>
            <a:endParaRPr lang="zh-CN" altLang="en-US"/>
          </a:p>
        </p:txBody>
      </p:sp>
    </p:spTree>
    <p:extLst>
      <p:ext uri="{BB962C8B-B14F-4D97-AF65-F5344CB8AC3E}">
        <p14:creationId xmlns:p14="http://schemas.microsoft.com/office/powerpoint/2010/main" val="622537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合久必分，分久必合</a:t>
            </a:r>
            <a:endParaRPr kumimoji="1" lang="en-US" altLang="zh-CN" dirty="0"/>
          </a:p>
          <a:p>
            <a:endParaRPr kumimoji="1" lang="en-US" altLang="zh-CN" dirty="0"/>
          </a:p>
          <a:p>
            <a:r>
              <a:rPr kumimoji="1" lang="en-US" altLang="zh-CN" dirty="0"/>
              <a:t>IF</a:t>
            </a:r>
            <a:r>
              <a:rPr kumimoji="1" lang="zh-CN" altLang="en-US" dirty="0"/>
              <a:t> </a:t>
            </a:r>
            <a:r>
              <a:rPr kumimoji="1" lang="en-US" altLang="zh-CN" dirty="0"/>
              <a:t>you</a:t>
            </a:r>
            <a:r>
              <a:rPr kumimoji="1" lang="zh-CN" altLang="en-US" dirty="0"/>
              <a:t> </a:t>
            </a:r>
            <a:r>
              <a:rPr kumimoji="1" lang="en-US" altLang="zh-CN" dirty="0"/>
              <a:t>are</a:t>
            </a:r>
            <a:r>
              <a:rPr kumimoji="1" lang="zh-CN" altLang="en-US" dirty="0"/>
              <a:t> </a:t>
            </a:r>
            <a:r>
              <a:rPr kumimoji="1" lang="en-US" altLang="zh-CN" dirty="0"/>
              <a:t>a</a:t>
            </a:r>
            <a:r>
              <a:rPr kumimoji="1" lang="zh-CN" altLang="en-US" dirty="0"/>
              <a:t> </a:t>
            </a:r>
            <a:r>
              <a:rPr kumimoji="1" lang="en-US" altLang="zh-CN" dirty="0"/>
              <a:t>control</a:t>
            </a:r>
            <a:r>
              <a:rPr kumimoji="1" lang="zh-CN" altLang="en-US" dirty="0"/>
              <a:t> </a:t>
            </a:r>
            <a:r>
              <a:rPr kumimoji="1" lang="en-US" altLang="zh-CN" dirty="0"/>
              <a:t>expert,</a:t>
            </a:r>
            <a:r>
              <a:rPr kumimoji="1" lang="zh-CN" altLang="en-US" dirty="0"/>
              <a:t> </a:t>
            </a:r>
            <a:r>
              <a:rPr kumimoji="1" lang="en-US" altLang="zh-CN" dirty="0"/>
              <a:t>you</a:t>
            </a:r>
            <a:r>
              <a:rPr kumimoji="1" lang="zh-CN" altLang="en-US" dirty="0"/>
              <a:t> </a:t>
            </a:r>
            <a:r>
              <a:rPr kumimoji="1" lang="en-US" altLang="zh-CN" dirty="0"/>
              <a:t>tell</a:t>
            </a:r>
            <a:r>
              <a:rPr kumimoji="1" lang="zh-CN" altLang="en-US" dirty="0"/>
              <a:t> </a:t>
            </a:r>
            <a:r>
              <a:rPr kumimoji="1" lang="en-US" altLang="zh-CN" dirty="0"/>
              <a:t>them,</a:t>
            </a:r>
            <a:r>
              <a:rPr kumimoji="1" lang="zh-CN" altLang="en-US" dirty="0"/>
              <a:t> </a:t>
            </a:r>
            <a:r>
              <a:rPr kumimoji="1" lang="en-US" altLang="zh-CN" dirty="0"/>
              <a:t>control</a:t>
            </a:r>
            <a:r>
              <a:rPr kumimoji="1" lang="zh-CN" altLang="en-US" dirty="0"/>
              <a:t> </a:t>
            </a:r>
            <a:r>
              <a:rPr kumimoji="1" lang="en-US" altLang="zh-CN" dirty="0"/>
              <a:t>is</a:t>
            </a:r>
            <a:r>
              <a:rPr kumimoji="1" lang="zh-CN" altLang="en-US" dirty="0"/>
              <a:t> </a:t>
            </a:r>
            <a:r>
              <a:rPr kumimoji="1" lang="en-US" altLang="zh-CN" dirty="0"/>
              <a:t>everywhere,</a:t>
            </a:r>
            <a:r>
              <a:rPr kumimoji="1" lang="zh-CN" altLang="en-US" dirty="0"/>
              <a:t> </a:t>
            </a:r>
            <a:r>
              <a:rPr kumimoji="1" lang="en-US" altLang="zh-CN" dirty="0"/>
              <a:t>no</a:t>
            </a:r>
            <a:r>
              <a:rPr kumimoji="1" lang="zh-CN" altLang="en-US" dirty="0"/>
              <a:t> </a:t>
            </a:r>
            <a:r>
              <a:rPr kumimoji="1" lang="en-US" altLang="zh-CN" dirty="0"/>
              <a:t>engineering</a:t>
            </a:r>
            <a:r>
              <a:rPr kumimoji="1" lang="zh-CN" altLang="en-US" dirty="0"/>
              <a:t> </a:t>
            </a:r>
            <a:r>
              <a:rPr kumimoji="1" lang="en-US" altLang="zh-CN" dirty="0"/>
              <a:t>topic</a:t>
            </a:r>
            <a:r>
              <a:rPr kumimoji="1" lang="zh-CN" altLang="en-US" dirty="0"/>
              <a:t> </a:t>
            </a:r>
            <a:r>
              <a:rPr kumimoji="1" lang="en-US" altLang="zh-CN" dirty="0"/>
              <a:t>can</a:t>
            </a:r>
            <a:r>
              <a:rPr kumimoji="1" lang="zh-CN" altLang="en-US" dirty="0"/>
              <a:t> </a:t>
            </a:r>
            <a:r>
              <a:rPr kumimoji="1" lang="en-US" altLang="zh-CN" dirty="0"/>
              <a:t>leave</a:t>
            </a:r>
            <a:r>
              <a:rPr kumimoji="1" lang="zh-CN" altLang="en-US" dirty="0"/>
              <a:t> </a:t>
            </a:r>
            <a:r>
              <a:rPr kumimoji="1" lang="en-US" altLang="zh-CN" dirty="0"/>
              <a:t>without</a:t>
            </a:r>
            <a:r>
              <a:rPr kumimoji="1" lang="zh-CN" altLang="en-US" dirty="0"/>
              <a:t> </a:t>
            </a:r>
            <a:r>
              <a:rPr kumimoji="1" lang="en-US" altLang="zh-CN" dirty="0"/>
              <a:t>control</a:t>
            </a:r>
          </a:p>
          <a:p>
            <a:endParaRPr kumimoji="1" lang="en-US" altLang="zh-CN" dirty="0"/>
          </a:p>
          <a:p>
            <a:r>
              <a:rPr kumimoji="1" lang="en-US" altLang="zh-CN" dirty="0"/>
              <a:t>If</a:t>
            </a:r>
            <a:r>
              <a:rPr kumimoji="1" lang="zh-CN" altLang="en-US" dirty="0"/>
              <a:t> </a:t>
            </a:r>
            <a:r>
              <a:rPr kumimoji="1" lang="en-US" altLang="zh-CN" dirty="0"/>
              <a:t>you</a:t>
            </a:r>
            <a:r>
              <a:rPr kumimoji="1" lang="zh-CN" altLang="en-US" dirty="0"/>
              <a:t> </a:t>
            </a:r>
            <a:r>
              <a:rPr kumimoji="1" lang="en-US" altLang="zh-CN" dirty="0"/>
              <a:t>are</a:t>
            </a:r>
            <a:r>
              <a:rPr kumimoji="1" lang="zh-CN" altLang="en-US" dirty="0"/>
              <a:t> </a:t>
            </a:r>
            <a:r>
              <a:rPr kumimoji="1" lang="en-US" altLang="zh-CN" dirty="0"/>
              <a:t>not</a:t>
            </a:r>
            <a:r>
              <a:rPr kumimoji="1" lang="zh-CN" altLang="en-US" dirty="0"/>
              <a:t> </a:t>
            </a:r>
            <a:r>
              <a:rPr kumimoji="1" lang="en-US" altLang="zh-CN" dirty="0"/>
              <a:t>and</a:t>
            </a:r>
            <a:r>
              <a:rPr kumimoji="1" lang="zh-CN" altLang="en-US" dirty="0"/>
              <a:t> </a:t>
            </a:r>
            <a:r>
              <a:rPr kumimoji="1" lang="en-US" altLang="zh-CN" dirty="0"/>
              <a:t>you</a:t>
            </a:r>
            <a:r>
              <a:rPr kumimoji="1" lang="zh-CN" altLang="en-US" dirty="0"/>
              <a:t> </a:t>
            </a:r>
            <a:r>
              <a:rPr kumimoji="1" lang="en-US" altLang="zh-CN" dirty="0"/>
              <a:t>are</a:t>
            </a:r>
            <a:r>
              <a:rPr kumimoji="1" lang="zh-CN" altLang="en-US" dirty="0"/>
              <a:t> </a:t>
            </a:r>
            <a:r>
              <a:rPr kumimoji="1" lang="en-US" altLang="zh-CN" dirty="0" err="1"/>
              <a:t>encoutered</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control</a:t>
            </a:r>
            <a:r>
              <a:rPr kumimoji="1" lang="zh-CN" altLang="en-US" dirty="0"/>
              <a:t> </a:t>
            </a:r>
            <a:r>
              <a:rPr kumimoji="1" lang="en-US" altLang="zh-CN" dirty="0"/>
              <a:t>expert</a:t>
            </a:r>
            <a:r>
              <a:rPr kumimoji="1" lang="zh-CN" altLang="en-US" dirty="0"/>
              <a:t> </a:t>
            </a:r>
            <a:r>
              <a:rPr kumimoji="1" lang="en-US" altLang="zh-CN" dirty="0"/>
              <a:t>you</a:t>
            </a:r>
            <a:r>
              <a:rPr kumimoji="1" lang="zh-CN" altLang="en-US" dirty="0"/>
              <a:t> </a:t>
            </a:r>
            <a:r>
              <a:rPr kumimoji="1" lang="en-US" altLang="zh-CN" dirty="0"/>
              <a:t>don’t</a:t>
            </a:r>
            <a:r>
              <a:rPr kumimoji="1" lang="zh-CN" altLang="en-US" dirty="0"/>
              <a:t> </a:t>
            </a:r>
            <a:r>
              <a:rPr kumimoji="1" lang="en-US" altLang="zh-CN" dirty="0"/>
              <a:t>like,</a:t>
            </a:r>
            <a:r>
              <a:rPr kumimoji="1" lang="zh-CN" altLang="en-US" dirty="0"/>
              <a:t> </a:t>
            </a:r>
            <a:r>
              <a:rPr kumimoji="1" lang="en-US" altLang="zh-CN" dirty="0"/>
              <a:t>control</a:t>
            </a:r>
            <a:r>
              <a:rPr kumimoji="1" lang="zh-CN" altLang="en-US" dirty="0"/>
              <a:t> </a:t>
            </a:r>
            <a:r>
              <a:rPr kumimoji="1" lang="en-US" altLang="zh-CN" dirty="0"/>
              <a:t>itself</a:t>
            </a:r>
            <a:r>
              <a:rPr kumimoji="1" lang="zh-CN" altLang="en-US" dirty="0"/>
              <a:t> </a:t>
            </a:r>
            <a:r>
              <a:rPr kumimoji="1" lang="en-US" altLang="zh-CN" dirty="0"/>
              <a:t>does</a:t>
            </a:r>
            <a:r>
              <a:rPr kumimoji="1" lang="zh-CN" altLang="en-US" dirty="0"/>
              <a:t> </a:t>
            </a:r>
            <a:r>
              <a:rPr kumimoji="1" lang="en-US" altLang="zh-CN" dirty="0"/>
              <a:t>not</a:t>
            </a:r>
            <a:r>
              <a:rPr kumimoji="1" lang="zh-CN" altLang="en-US" dirty="0"/>
              <a:t> </a:t>
            </a:r>
            <a:r>
              <a:rPr kumimoji="1" lang="en-US" altLang="zh-CN" dirty="0"/>
              <a:t>exist</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25</a:t>
            </a:fld>
            <a:endParaRPr lang="zh-CN" altLang="en-US"/>
          </a:p>
        </p:txBody>
      </p:sp>
    </p:spTree>
    <p:extLst>
      <p:ext uri="{BB962C8B-B14F-4D97-AF65-F5344CB8AC3E}">
        <p14:creationId xmlns:p14="http://schemas.microsoft.com/office/powerpoint/2010/main" val="3854187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27</a:t>
            </a:fld>
            <a:endParaRPr lang="zh-CN" altLang="en-US"/>
          </a:p>
        </p:txBody>
      </p:sp>
    </p:spTree>
    <p:extLst>
      <p:ext uri="{BB962C8B-B14F-4D97-AF65-F5344CB8AC3E}">
        <p14:creationId xmlns:p14="http://schemas.microsoft.com/office/powerpoint/2010/main" val="401325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8C0EB8-E2CE-49B8-AF69-E8740E783446}" type="slidenum">
              <a:rPr lang="zh-CN" altLang="en-US" smtClean="0"/>
              <a:t>3</a:t>
            </a:fld>
            <a:endParaRPr lang="zh-CN" altLang="en-US"/>
          </a:p>
        </p:txBody>
      </p:sp>
    </p:spTree>
    <p:extLst>
      <p:ext uri="{BB962C8B-B14F-4D97-AF65-F5344CB8AC3E}">
        <p14:creationId xmlns:p14="http://schemas.microsoft.com/office/powerpoint/2010/main" val="1142305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亚历山大</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克特西比乌斯</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希腊人，在古埃及，</a:t>
            </a:r>
            <a:r>
              <a:rPr lang="zh-CN" altLang="en-US" dirty="0"/>
              <a:t>理发师、发明家</a:t>
            </a:r>
            <a:r>
              <a:rPr lang="en-US" altLang="zh-CN" dirty="0"/>
              <a:t>.</a:t>
            </a:r>
            <a:r>
              <a:rPr lang="zh-CN" altLang="en-US" sz="1200" b="0" i="0" u="none" strike="noStrike" kern="1200" dirty="0">
                <a:solidFill>
                  <a:schemeClr val="tx1"/>
                </a:solidFill>
                <a:effectLst/>
                <a:latin typeface="+mn-lt"/>
                <a:ea typeface="+mn-ea"/>
                <a:cs typeface="+mn-cs"/>
              </a:rPr>
              <a:t>据传他发现了空气的弹性，研制出几种使用压缩空气的器械，包括压水唧筒和以空气为动力的弩炮。最著名的一项发明是一种改良的滴漏计时器</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水钟，以恒速滴落的水滴使一个带指针的浮子上升，借以指示时间的推移。克特西比乌斯的著述已经失传，他的发明是由于维特鲁威和希罗的援引始为世人所知。是古罗马作家、建筑师和工程师（约公元前</a:t>
            </a:r>
            <a:r>
              <a:rPr lang="en-US" altLang="zh-CN" sz="1200" b="0" i="0" u="none" strike="noStrike" kern="1200" dirty="0">
                <a:solidFill>
                  <a:schemeClr val="tx1"/>
                </a:solidFill>
                <a:effectLst/>
                <a:latin typeface="+mn-lt"/>
                <a:ea typeface="+mn-ea"/>
                <a:cs typeface="+mn-cs"/>
              </a:rPr>
              <a:t>50</a:t>
            </a:r>
            <a:r>
              <a:rPr lang="zh-CN" altLang="en-US" sz="1200" b="0" i="0" u="none" strike="noStrike" kern="1200" dirty="0">
                <a:solidFill>
                  <a:schemeClr val="tx1"/>
                </a:solidFill>
                <a:effectLst/>
                <a:latin typeface="+mn-lt"/>
                <a:ea typeface="+mn-ea"/>
                <a:cs typeface="+mn-cs"/>
              </a:rPr>
              <a:t>年到前</a:t>
            </a:r>
            <a:r>
              <a:rPr lang="en-US" altLang="zh-CN" sz="1200" b="0" i="0" u="none" strike="noStrike" kern="1200" dirty="0">
                <a:solidFill>
                  <a:schemeClr val="tx1"/>
                </a:solidFill>
                <a:effectLst/>
                <a:latin typeface="+mn-lt"/>
                <a:ea typeface="+mn-ea"/>
                <a:cs typeface="+mn-cs"/>
              </a:rPr>
              <a:t>26</a:t>
            </a:r>
            <a:r>
              <a:rPr lang="zh-CN" altLang="en-US" sz="1200" b="0" i="0" u="none" strike="noStrike" kern="1200" dirty="0">
                <a:solidFill>
                  <a:schemeClr val="tx1"/>
                </a:solidFill>
                <a:effectLst/>
                <a:latin typeface="+mn-lt"/>
                <a:ea typeface="+mn-ea"/>
                <a:cs typeface="+mn-cs"/>
              </a:rPr>
              <a:t>年间在军中服役，在军事服役过程中担任军事工程师和工程设备管理的首席执行官），活跃于公元前一世纪。尽管他建了一座长方形廊柱大厅式基督教堂，但是对他的关注更多是来自于他的著作</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建筑十书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在建筑和历史上有重要地位。</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漏壶由五个铜质壶组成，壶口间以龙头玉管向下滴水。正面三个敞口敛底方壶总称播水壶，自上而下依次为“日天壶”、“夜天壶”、“平水壶”。平水壶后面下侧有分水壶，平水壶前的圆筒为“受水壶”，三个铜壶稳定水压，</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4</a:t>
            </a:fld>
            <a:endParaRPr lang="zh-CN" altLang="en-US"/>
          </a:p>
        </p:txBody>
      </p:sp>
    </p:spTree>
    <p:extLst>
      <p:ext uri="{BB962C8B-B14F-4D97-AF65-F5344CB8AC3E}">
        <p14:creationId xmlns:p14="http://schemas.microsoft.com/office/powerpoint/2010/main" val="1553840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are</a:t>
            </a:r>
            <a:r>
              <a:rPr kumimoji="1" lang="zh-CN" altLang="en-US" dirty="0"/>
              <a:t> </a:t>
            </a:r>
            <a:r>
              <a:rPr kumimoji="1" lang="en-US" altLang="zh-CN" dirty="0"/>
              <a:t>not</a:t>
            </a:r>
            <a:r>
              <a:rPr kumimoji="1" lang="zh-CN" altLang="en-US" dirty="0"/>
              <a:t> </a:t>
            </a:r>
            <a:r>
              <a:rPr kumimoji="1" lang="en-US" altLang="zh-CN" dirty="0"/>
              <a:t>saying</a:t>
            </a:r>
            <a:r>
              <a:rPr kumimoji="1" lang="zh-CN" altLang="en-US" dirty="0"/>
              <a:t> </a:t>
            </a:r>
            <a:r>
              <a:rPr kumimoji="1" lang="en-US" altLang="zh-CN" dirty="0"/>
              <a:t>that</a:t>
            </a:r>
            <a:r>
              <a:rPr kumimoji="1" lang="zh-CN" altLang="en-US" dirty="0"/>
              <a:t> </a:t>
            </a:r>
            <a:r>
              <a:rPr kumimoji="1" lang="en-US" altLang="zh-CN" dirty="0"/>
              <a:t>open-loop</a:t>
            </a:r>
            <a:r>
              <a:rPr kumimoji="1" lang="zh-CN" altLang="en-US" dirty="0"/>
              <a:t> </a:t>
            </a:r>
            <a:r>
              <a:rPr kumimoji="1" lang="en-US" altLang="zh-CN" dirty="0"/>
              <a:t>sys</a:t>
            </a:r>
            <a:r>
              <a:rPr kumimoji="1" lang="zh-CN" altLang="en-US" dirty="0"/>
              <a:t> </a:t>
            </a:r>
            <a:r>
              <a:rPr kumimoji="1" lang="en-US" altLang="zh-CN" dirty="0"/>
              <a:t>is</a:t>
            </a:r>
            <a:r>
              <a:rPr kumimoji="1" lang="zh-CN" altLang="en-US" dirty="0"/>
              <a:t> </a:t>
            </a:r>
            <a:r>
              <a:rPr kumimoji="1" lang="en-US" altLang="zh-CN" dirty="0"/>
              <a:t>not</a:t>
            </a:r>
            <a:r>
              <a:rPr kumimoji="1" lang="zh-CN" altLang="en-US" dirty="0"/>
              <a:t> </a:t>
            </a:r>
            <a:r>
              <a:rPr kumimoji="1" lang="en-US" altLang="zh-CN" dirty="0"/>
              <a:t>a</a:t>
            </a:r>
            <a:r>
              <a:rPr kumimoji="1" lang="zh-CN" altLang="en-US" dirty="0"/>
              <a:t> </a:t>
            </a:r>
            <a:r>
              <a:rPr kumimoji="1" lang="en-US" altLang="zh-CN" dirty="0"/>
              <a:t>control</a:t>
            </a:r>
            <a:r>
              <a:rPr kumimoji="1" lang="zh-CN" altLang="en-US" dirty="0"/>
              <a:t> </a:t>
            </a:r>
            <a:r>
              <a:rPr kumimoji="1" lang="en-US" altLang="zh-CN" dirty="0"/>
              <a:t>system,</a:t>
            </a:r>
            <a:r>
              <a:rPr kumimoji="1" lang="zh-CN" altLang="en-US" dirty="0"/>
              <a:t> </a:t>
            </a:r>
            <a:r>
              <a:rPr kumimoji="1" lang="en-US" altLang="zh-CN" dirty="0"/>
              <a:t>we</a:t>
            </a:r>
            <a:r>
              <a:rPr kumimoji="1" lang="zh-CN" altLang="en-US" dirty="0"/>
              <a:t> </a:t>
            </a:r>
            <a:r>
              <a:rPr kumimoji="1" lang="en-US" altLang="zh-CN" dirty="0"/>
              <a:t>just</a:t>
            </a:r>
            <a:r>
              <a:rPr kumimoji="1" lang="zh-CN" altLang="en-US" dirty="0"/>
              <a:t> </a:t>
            </a:r>
            <a:r>
              <a:rPr kumimoji="1" lang="en-US" altLang="zh-CN" dirty="0"/>
              <a:t>emphasis</a:t>
            </a:r>
            <a:r>
              <a:rPr kumimoji="1" lang="zh-CN" altLang="en-US" dirty="0"/>
              <a:t> </a:t>
            </a:r>
            <a:r>
              <a:rPr kumimoji="1" lang="en-US" altLang="zh-CN" dirty="0"/>
              <a:t>the</a:t>
            </a:r>
            <a:r>
              <a:rPr kumimoji="1" lang="zh-CN" altLang="en-US" dirty="0"/>
              <a:t> </a:t>
            </a:r>
            <a:r>
              <a:rPr kumimoji="1" lang="en-US" altLang="zh-CN" dirty="0"/>
              <a:t>significance of</a:t>
            </a:r>
            <a:r>
              <a:rPr kumimoji="1" lang="zh-CN" altLang="en-US" dirty="0"/>
              <a:t> </a:t>
            </a:r>
            <a:r>
              <a:rPr kumimoji="1" lang="en-US" altLang="zh-CN" dirty="0"/>
              <a:t>feedback,</a:t>
            </a:r>
          </a:p>
          <a:p>
            <a:endParaRPr kumimoji="1" lang="en-US" altLang="zh-CN" dirty="0"/>
          </a:p>
          <a:p>
            <a:r>
              <a:rPr kumimoji="1" lang="en-US" altLang="zh-CN" dirty="0"/>
              <a:t>The</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systematically</a:t>
            </a:r>
            <a:r>
              <a:rPr kumimoji="1" lang="zh-CN" altLang="en-US" dirty="0"/>
              <a:t> </a:t>
            </a:r>
            <a:r>
              <a:rPr kumimoji="1" lang="en-US" altLang="zh-CN" dirty="0"/>
              <a:t>study</a:t>
            </a:r>
            <a:r>
              <a:rPr kumimoji="1" lang="zh-CN" altLang="en-US" dirty="0"/>
              <a:t> </a:t>
            </a:r>
            <a:r>
              <a:rPr kumimoji="1" lang="en-US" altLang="zh-CN" dirty="0"/>
              <a:t>the</a:t>
            </a:r>
            <a:r>
              <a:rPr kumimoji="1" lang="zh-CN" altLang="en-US" dirty="0"/>
              <a:t> </a:t>
            </a:r>
            <a:r>
              <a:rPr kumimoji="1" lang="en-US" altLang="zh-CN" dirty="0"/>
              <a:t>control</a:t>
            </a:r>
            <a:r>
              <a:rPr kumimoji="1" lang="zh-CN" altLang="en-US" dirty="0"/>
              <a:t> </a:t>
            </a:r>
            <a:r>
              <a:rPr kumimoji="1" lang="en-US" altLang="zh-CN" dirty="0"/>
              <a:t>problem</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5</a:t>
            </a:fld>
            <a:endParaRPr lang="zh-CN" altLang="en-US"/>
          </a:p>
        </p:txBody>
      </p:sp>
    </p:spTree>
    <p:extLst>
      <p:ext uri="{BB962C8B-B14F-4D97-AF65-F5344CB8AC3E}">
        <p14:creationId xmlns:p14="http://schemas.microsoft.com/office/powerpoint/2010/main" val="671408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are</a:t>
            </a:r>
            <a:r>
              <a:rPr kumimoji="1" lang="zh-CN" altLang="en-US" dirty="0"/>
              <a:t> </a:t>
            </a:r>
            <a:r>
              <a:rPr kumimoji="1" lang="en-US" altLang="zh-CN" dirty="0"/>
              <a:t>not</a:t>
            </a:r>
            <a:r>
              <a:rPr kumimoji="1" lang="zh-CN" altLang="en-US" dirty="0"/>
              <a:t> </a:t>
            </a:r>
            <a:r>
              <a:rPr kumimoji="1" lang="en-US" altLang="zh-CN" dirty="0"/>
              <a:t>saying</a:t>
            </a:r>
            <a:r>
              <a:rPr kumimoji="1" lang="zh-CN" altLang="en-US" dirty="0"/>
              <a:t> </a:t>
            </a:r>
            <a:r>
              <a:rPr kumimoji="1" lang="en-US" altLang="zh-CN" dirty="0"/>
              <a:t>that</a:t>
            </a:r>
            <a:r>
              <a:rPr kumimoji="1" lang="zh-CN" altLang="en-US" dirty="0"/>
              <a:t> </a:t>
            </a:r>
            <a:r>
              <a:rPr kumimoji="1" lang="en-US" altLang="zh-CN" dirty="0"/>
              <a:t>open-loop</a:t>
            </a:r>
            <a:r>
              <a:rPr kumimoji="1" lang="zh-CN" altLang="en-US" dirty="0"/>
              <a:t> </a:t>
            </a:r>
            <a:r>
              <a:rPr kumimoji="1" lang="en-US" altLang="zh-CN" dirty="0"/>
              <a:t>sys</a:t>
            </a:r>
            <a:r>
              <a:rPr kumimoji="1" lang="zh-CN" altLang="en-US" dirty="0"/>
              <a:t> </a:t>
            </a:r>
            <a:r>
              <a:rPr kumimoji="1" lang="en-US" altLang="zh-CN" dirty="0"/>
              <a:t>is</a:t>
            </a:r>
            <a:r>
              <a:rPr kumimoji="1" lang="zh-CN" altLang="en-US" dirty="0"/>
              <a:t> </a:t>
            </a:r>
            <a:r>
              <a:rPr kumimoji="1" lang="en-US" altLang="zh-CN" dirty="0"/>
              <a:t>not</a:t>
            </a:r>
            <a:r>
              <a:rPr kumimoji="1" lang="zh-CN" altLang="en-US" dirty="0"/>
              <a:t> </a:t>
            </a:r>
            <a:r>
              <a:rPr kumimoji="1" lang="en-US" altLang="zh-CN" dirty="0"/>
              <a:t>a</a:t>
            </a:r>
            <a:r>
              <a:rPr kumimoji="1" lang="zh-CN" altLang="en-US" dirty="0"/>
              <a:t> </a:t>
            </a:r>
            <a:r>
              <a:rPr kumimoji="1" lang="en-US" altLang="zh-CN" dirty="0"/>
              <a:t>control</a:t>
            </a:r>
            <a:r>
              <a:rPr kumimoji="1" lang="zh-CN" altLang="en-US" dirty="0"/>
              <a:t> </a:t>
            </a:r>
            <a:r>
              <a:rPr kumimoji="1" lang="en-US" altLang="zh-CN" dirty="0"/>
              <a:t>system,</a:t>
            </a:r>
            <a:r>
              <a:rPr kumimoji="1" lang="zh-CN" altLang="en-US" dirty="0"/>
              <a:t> </a:t>
            </a:r>
            <a:r>
              <a:rPr kumimoji="1" lang="en-US" altLang="zh-CN" dirty="0"/>
              <a:t>we</a:t>
            </a:r>
            <a:r>
              <a:rPr kumimoji="1" lang="zh-CN" altLang="en-US" dirty="0"/>
              <a:t> </a:t>
            </a:r>
            <a:r>
              <a:rPr kumimoji="1" lang="en-US" altLang="zh-CN" dirty="0"/>
              <a:t>just</a:t>
            </a:r>
            <a:r>
              <a:rPr kumimoji="1" lang="zh-CN" altLang="en-US" dirty="0"/>
              <a:t> </a:t>
            </a:r>
            <a:r>
              <a:rPr kumimoji="1" lang="en-US" altLang="zh-CN" dirty="0"/>
              <a:t>emphasis</a:t>
            </a:r>
            <a:r>
              <a:rPr kumimoji="1" lang="zh-CN" altLang="en-US" dirty="0"/>
              <a:t> </a:t>
            </a:r>
            <a:r>
              <a:rPr kumimoji="1" lang="en-US" altLang="zh-CN" dirty="0"/>
              <a:t>the</a:t>
            </a:r>
            <a:r>
              <a:rPr kumimoji="1" lang="zh-CN" altLang="en-US" dirty="0"/>
              <a:t> </a:t>
            </a:r>
            <a:r>
              <a:rPr kumimoji="1" lang="en-US" altLang="zh-CN" dirty="0"/>
              <a:t>significance of</a:t>
            </a:r>
            <a:r>
              <a:rPr kumimoji="1" lang="zh-CN" altLang="en-US" dirty="0"/>
              <a:t> </a:t>
            </a:r>
            <a:r>
              <a:rPr kumimoji="1" lang="en-US" altLang="zh-CN" dirty="0"/>
              <a:t>feedback,</a:t>
            </a:r>
          </a:p>
          <a:p>
            <a:endParaRPr kumimoji="1" lang="en-US" altLang="zh-CN" dirty="0"/>
          </a:p>
          <a:p>
            <a:r>
              <a:rPr kumimoji="1" lang="en-US" altLang="zh-CN" dirty="0"/>
              <a:t>The</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systematically</a:t>
            </a:r>
            <a:r>
              <a:rPr kumimoji="1" lang="zh-CN" altLang="en-US" dirty="0"/>
              <a:t> </a:t>
            </a:r>
            <a:r>
              <a:rPr kumimoji="1" lang="en-US" altLang="zh-CN" dirty="0"/>
              <a:t>study</a:t>
            </a:r>
            <a:r>
              <a:rPr kumimoji="1" lang="zh-CN" altLang="en-US" dirty="0"/>
              <a:t> </a:t>
            </a:r>
            <a:r>
              <a:rPr kumimoji="1" lang="en-US" altLang="zh-CN" dirty="0"/>
              <a:t>the</a:t>
            </a:r>
            <a:r>
              <a:rPr kumimoji="1" lang="zh-CN" altLang="en-US" dirty="0"/>
              <a:t> </a:t>
            </a:r>
            <a:r>
              <a:rPr kumimoji="1" lang="en-US" altLang="zh-CN" dirty="0"/>
              <a:t>control</a:t>
            </a:r>
            <a:r>
              <a:rPr kumimoji="1" lang="zh-CN" altLang="en-US" dirty="0"/>
              <a:t> </a:t>
            </a:r>
            <a:r>
              <a:rPr kumimoji="1" lang="en-US" altLang="zh-CN" dirty="0"/>
              <a:t>problem</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6</a:t>
            </a:fld>
            <a:endParaRPr lang="zh-CN" altLang="en-US"/>
          </a:p>
        </p:txBody>
      </p:sp>
    </p:spTree>
    <p:extLst>
      <p:ext uri="{BB962C8B-B14F-4D97-AF65-F5344CB8AC3E}">
        <p14:creationId xmlns:p14="http://schemas.microsoft.com/office/powerpoint/2010/main" val="2185905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The first automatic feedback controller</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 altLang="zh-CN" dirty="0">
                <a:latin typeface="Times" pitchFamily="2" charset="0"/>
              </a:rPr>
              <a:t>the governor shaft axis is connected via mechanical linkages</a:t>
            </a:r>
            <a:r>
              <a:rPr lang="zh-CN" altLang="en-US" dirty="0">
                <a:latin typeface="Times" pitchFamily="2" charset="0"/>
              </a:rPr>
              <a:t> </a:t>
            </a:r>
            <a:r>
              <a:rPr lang="en" altLang="zh-CN" dirty="0">
                <a:latin typeface="Times" pitchFamily="2" charset="0"/>
              </a:rPr>
              <a:t>and beveled gears to the output shaft of the steam engine. </a:t>
            </a:r>
            <a:endParaRPr lang="en" altLang="zh-CN" sz="1200" kern="1200" dirty="0">
              <a:solidFill>
                <a:schemeClr val="tx1"/>
              </a:solidFill>
              <a:effectLst/>
              <a:latin typeface="+mn-lt"/>
              <a:ea typeface="+mn-ea"/>
              <a:cs typeface="+mn-cs"/>
            </a:endParaRPr>
          </a:p>
          <a:p>
            <a:endParaRPr kumimoji="1" lang="en-US" altLang="zh-CN" dirty="0"/>
          </a:p>
          <a:p>
            <a:r>
              <a:rPr kumimoji="1" lang="zh-CN" altLang="en-US" dirty="0"/>
              <a:t>飞球调速器</a:t>
            </a:r>
          </a:p>
        </p:txBody>
      </p:sp>
      <p:sp>
        <p:nvSpPr>
          <p:cNvPr id="4" name="灯片编号占位符 3"/>
          <p:cNvSpPr>
            <a:spLocks noGrp="1"/>
          </p:cNvSpPr>
          <p:nvPr>
            <p:ph type="sldNum" sz="quarter" idx="5"/>
          </p:nvPr>
        </p:nvSpPr>
        <p:spPr/>
        <p:txBody>
          <a:bodyPr/>
          <a:lstStyle/>
          <a:p>
            <a:fld id="{D58C0EB8-E2CE-49B8-AF69-E8740E783446}" type="slidenum">
              <a:rPr lang="zh-CN" altLang="en-US" smtClean="0"/>
              <a:t>7</a:t>
            </a:fld>
            <a:endParaRPr lang="zh-CN" altLang="en-US"/>
          </a:p>
        </p:txBody>
      </p:sp>
    </p:spTree>
    <p:extLst>
      <p:ext uri="{BB962C8B-B14F-4D97-AF65-F5344CB8AC3E}">
        <p14:creationId xmlns:p14="http://schemas.microsoft.com/office/powerpoint/2010/main" val="1672800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The first automatic feedback controller</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 altLang="zh-CN" dirty="0">
                <a:latin typeface="Times" pitchFamily="2" charset="0"/>
              </a:rPr>
              <a:t>the governor shaft axis is connected via mechanical linkages</a:t>
            </a:r>
            <a:r>
              <a:rPr lang="zh-CN" altLang="en-US" dirty="0">
                <a:latin typeface="Times" pitchFamily="2" charset="0"/>
              </a:rPr>
              <a:t> </a:t>
            </a:r>
            <a:r>
              <a:rPr lang="en" altLang="zh-CN" dirty="0">
                <a:latin typeface="Times" pitchFamily="2" charset="0"/>
              </a:rPr>
              <a:t>and beveled gears to the output shaft of the steam engine. </a:t>
            </a:r>
            <a:endParaRPr lang="en" altLang="zh-CN" sz="1200" kern="1200" dirty="0">
              <a:solidFill>
                <a:schemeClr val="tx1"/>
              </a:solidFill>
              <a:effectLst/>
              <a:latin typeface="+mn-lt"/>
              <a:ea typeface="+mn-ea"/>
              <a:cs typeface="+mn-cs"/>
            </a:endParaRPr>
          </a:p>
          <a:p>
            <a:endParaRPr kumimoji="1" lang="en-US" altLang="zh-CN" dirty="0"/>
          </a:p>
          <a:p>
            <a:r>
              <a:rPr kumimoji="1" lang="en-US" altLang="zh-CN" dirty="0"/>
              <a:t>Steady</a:t>
            </a:r>
            <a:r>
              <a:rPr kumimoji="1" lang="zh-CN" altLang="en-US" dirty="0"/>
              <a:t> </a:t>
            </a:r>
            <a:r>
              <a:rPr kumimoji="1" lang="en-US" altLang="zh-CN" dirty="0"/>
              <a:t>state</a:t>
            </a:r>
            <a:r>
              <a:rPr kumimoji="1" lang="zh-CN" altLang="en-US" dirty="0"/>
              <a:t> 唯一</a:t>
            </a:r>
          </a:p>
        </p:txBody>
      </p:sp>
      <p:sp>
        <p:nvSpPr>
          <p:cNvPr id="4" name="灯片编号占位符 3"/>
          <p:cNvSpPr>
            <a:spLocks noGrp="1"/>
          </p:cNvSpPr>
          <p:nvPr>
            <p:ph type="sldNum" sz="quarter" idx="5"/>
          </p:nvPr>
        </p:nvSpPr>
        <p:spPr/>
        <p:txBody>
          <a:bodyPr/>
          <a:lstStyle/>
          <a:p>
            <a:fld id="{D58C0EB8-E2CE-49B8-AF69-E8740E783446}" type="slidenum">
              <a:rPr lang="zh-CN" altLang="en-US" smtClean="0"/>
              <a:t>8</a:t>
            </a:fld>
            <a:endParaRPr lang="zh-CN" altLang="en-US"/>
          </a:p>
        </p:txBody>
      </p:sp>
    </p:spTree>
    <p:extLst>
      <p:ext uri="{BB962C8B-B14F-4D97-AF65-F5344CB8AC3E}">
        <p14:creationId xmlns:p14="http://schemas.microsoft.com/office/powerpoint/2010/main" val="383095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1200"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19</a:t>
            </a:r>
            <a:r>
              <a:rPr lang="zh-CN" altLang="en-US" sz="1200" b="0" i="0" u="none" strike="noStrike" kern="1200" dirty="0">
                <a:solidFill>
                  <a:schemeClr val="tx1"/>
                </a:solidFill>
                <a:effectLst/>
                <a:latin typeface="+mn-lt"/>
                <a:ea typeface="+mn-ea"/>
                <a:cs typeface="+mn-cs"/>
              </a:rPr>
              <a:t>世纪后期德国科学家、企业家家族。他们发明的自励直流发电机和平炉炼钢法对电力工业和钢铁工业的发展有相当的影响，他们创建的西门子公司在</a:t>
            </a:r>
            <a:r>
              <a:rPr lang="en-US" altLang="zh-CN" sz="1200" b="0" i="0" u="none" strike="noStrike" kern="1200" dirty="0">
                <a:solidFill>
                  <a:schemeClr val="tx1"/>
                </a:solidFill>
                <a:effectLst/>
                <a:latin typeface="+mn-lt"/>
                <a:ea typeface="+mn-ea"/>
                <a:cs typeface="+mn-cs"/>
              </a:rPr>
              <a:t>20</a:t>
            </a:r>
            <a:r>
              <a:rPr lang="zh-CN" altLang="en-US" sz="1200" b="0" i="0" u="none" strike="noStrike" kern="1200" dirty="0">
                <a:solidFill>
                  <a:schemeClr val="tx1"/>
                </a:solidFill>
                <a:effectLst/>
                <a:latin typeface="+mn-lt"/>
                <a:ea typeface="+mn-ea"/>
                <a:cs typeface="+mn-cs"/>
              </a:rPr>
              <a:t>世纪成为世界著名电工制造企业。西门子家族的</a:t>
            </a:r>
            <a:r>
              <a:rPr lang="en-US" altLang="zh-CN" sz="1200" b="0" i="0" u="none" strike="noStrike" kern="1200" dirty="0">
                <a:solidFill>
                  <a:schemeClr val="tx1"/>
                </a:solidFill>
                <a:effectLst/>
                <a:latin typeface="+mn-lt"/>
                <a:ea typeface="+mn-ea"/>
                <a:cs typeface="+mn-cs"/>
              </a:rPr>
              <a:t>4 </a:t>
            </a:r>
            <a:r>
              <a:rPr lang="zh-CN" altLang="en-US" sz="1200" b="0" i="0" u="none" strike="noStrike" kern="1200" dirty="0">
                <a:solidFill>
                  <a:schemeClr val="tx1"/>
                </a:solidFill>
                <a:effectLst/>
                <a:latin typeface="+mn-lt"/>
                <a:ea typeface="+mn-ea"/>
                <a:cs typeface="+mn-cs"/>
              </a:rPr>
              <a:t>兄弟是</a:t>
            </a:r>
            <a:r>
              <a:rPr lang="en" altLang="zh-CN" sz="1200" b="0" i="0" u="none" strike="noStrike" kern="1200" dirty="0">
                <a:solidFill>
                  <a:schemeClr val="tx1"/>
                </a:solidFill>
                <a:effectLst/>
                <a:latin typeface="+mn-lt"/>
                <a:ea typeface="+mn-ea"/>
                <a:cs typeface="+mn-cs"/>
              </a:rPr>
              <a:t>E.</a:t>
            </a:r>
            <a:r>
              <a:rPr lang="zh-CN" altLang="en-US" sz="1200" b="0" i="0" u="none" strike="noStrike" kern="1200" dirty="0">
                <a:solidFill>
                  <a:schemeClr val="tx1"/>
                </a:solidFill>
                <a:effectLst/>
                <a:latin typeface="+mn-lt"/>
                <a:ea typeface="+mn-ea"/>
                <a:cs typeface="+mn-cs"/>
              </a:rPr>
              <a:t>沃纳</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西门子、卡尔</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威廉</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西门子、卡尔</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西门子和威廉</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西门子。其中，以大哥、二哥最为著名。</a:t>
            </a:r>
            <a:endParaRPr kumimoji="1" lang="zh-CN" altLang="en-US" dirty="0"/>
          </a:p>
        </p:txBody>
      </p:sp>
      <p:sp>
        <p:nvSpPr>
          <p:cNvPr id="4" name="灯片编号占位符 3"/>
          <p:cNvSpPr>
            <a:spLocks noGrp="1"/>
          </p:cNvSpPr>
          <p:nvPr>
            <p:ph type="sldNum" sz="quarter" idx="5"/>
          </p:nvPr>
        </p:nvSpPr>
        <p:spPr/>
        <p:txBody>
          <a:bodyPr/>
          <a:lstStyle/>
          <a:p>
            <a:fld id="{D58C0EB8-E2CE-49B8-AF69-E8740E783446}" type="slidenum">
              <a:rPr lang="zh-CN" altLang="en-US" smtClean="0"/>
              <a:t>9</a:t>
            </a:fld>
            <a:endParaRPr lang="zh-CN" altLang="en-US"/>
          </a:p>
        </p:txBody>
      </p:sp>
    </p:spTree>
    <p:extLst>
      <p:ext uri="{BB962C8B-B14F-4D97-AF65-F5344CB8AC3E}">
        <p14:creationId xmlns:p14="http://schemas.microsoft.com/office/powerpoint/2010/main" val="3616092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29103B8-A827-4545-9BA8-355751F8237C}" type="datetime1">
              <a:rPr lang="zh-CN" altLang="en-US" smtClean="0"/>
              <a:t>2020/11/11</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8" name="图片 7" descr="蓝色的标志&#10;&#10;描述已自动生成">
            <a:extLst>
              <a:ext uri="{FF2B5EF4-FFF2-40B4-BE49-F238E27FC236}">
                <a16:creationId xmlns:a16="http://schemas.microsoft.com/office/drawing/2014/main" id="{AD36CF2F-E971-F740-8D7D-8E26E997DA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328"/>
            <a:ext cx="546100" cy="482600"/>
          </a:xfrm>
          <a:prstGeom prst="rect">
            <a:avLst/>
          </a:prstGeom>
        </p:spPr>
      </p:pic>
    </p:spTree>
    <p:extLst>
      <p:ext uri="{BB962C8B-B14F-4D97-AF65-F5344CB8AC3E}">
        <p14:creationId xmlns:p14="http://schemas.microsoft.com/office/powerpoint/2010/main" val="189120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458C718-4EAF-405E-AE53-3E094839F3B7}" type="datetime1">
              <a:rPr lang="zh-CN" altLang="en-US" smtClean="0"/>
              <a:t>2020/11/11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31744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DF64116-6594-4F00-B7F6-47AF54856C6A}" type="datetime1">
              <a:rPr lang="zh-CN" altLang="en-US" smtClean="0"/>
              <a:t>2020/11/11</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图片 6"/>
          <p:cNvPicPr>
            <a:picLocks noChangeAspect="1"/>
          </p:cNvPicPr>
          <p:nvPr userDrawn="1"/>
        </p:nvPicPr>
        <p:blipFill rotWithShape="1">
          <a:blip r:embed="rId2" cstate="email">
            <a:extLst>
              <a:ext uri="{28A0092B-C50C-407E-A947-70E740481C1C}">
                <a14:useLocalDpi xmlns:a14="http://schemas.microsoft.com/office/drawing/2010/main"/>
              </a:ext>
            </a:extLst>
          </a:blip>
          <a:srcRect r="313"/>
          <a:stretch/>
        </p:blipFill>
        <p:spPr>
          <a:xfrm>
            <a:off x="0" y="5518800"/>
            <a:ext cx="12192000" cy="1348727"/>
          </a:xfrm>
          <a:prstGeom prst="rect">
            <a:avLst/>
          </a:prstGeom>
        </p:spPr>
      </p:pic>
      <p:pic>
        <p:nvPicPr>
          <p:cNvPr id="8" name="图片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02635" y="302656"/>
            <a:ext cx="2192839" cy="452574"/>
          </a:xfrm>
          <a:prstGeom prst="rect">
            <a:avLst/>
          </a:prstGeom>
        </p:spPr>
      </p:pic>
    </p:spTree>
    <p:extLst>
      <p:ext uri="{BB962C8B-B14F-4D97-AF65-F5344CB8AC3E}">
        <p14:creationId xmlns:p14="http://schemas.microsoft.com/office/powerpoint/2010/main" val="2176950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0DB255-1ADB-4CDA-96B6-FA1A0E49468F}" type="datetime1">
              <a:rPr lang="zh-CN" altLang="en-US" smtClean="0"/>
              <a:t>2020/11/11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074D590-72EB-4040-88D9-48621268911B}" type="slidenum">
              <a:rPr lang="zh-CN" altLang="en-US" smtClean="0"/>
              <a:t>‹#›</a:t>
            </a:fld>
            <a:endParaRPr lang="zh-CN" altLang="en-US"/>
          </a:p>
        </p:txBody>
      </p:sp>
    </p:spTree>
    <p:extLst>
      <p:ext uri="{BB962C8B-B14F-4D97-AF65-F5344CB8AC3E}">
        <p14:creationId xmlns:p14="http://schemas.microsoft.com/office/powerpoint/2010/main" val="4148219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1AB7A37-B852-49AB-B2E2-96296AB21F67}" type="datetimeFigureOut">
              <a:rPr lang="zh-CN" altLang="en-US" smtClean="0">
                <a:solidFill>
                  <a:prstClr val="black">
                    <a:tint val="75000"/>
                  </a:prstClr>
                </a:solidFill>
              </a:rPr>
              <a:pPr/>
              <a:t>2020/11/11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6"/>
            <a:ext cx="2743200" cy="365125"/>
          </a:xfrm>
          <a:prstGeom prst="rect">
            <a:avLst/>
          </a:prstGeom>
        </p:spPr>
        <p:txBody>
          <a:bodyPr/>
          <a:lstStyle/>
          <a:p>
            <a:fld id="{888F8D02-9041-4C59-BC62-13DE0E5C6713}"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0591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流程图: 数据 3"/>
          <p:cNvSpPr/>
          <p:nvPr userDrawn="1"/>
        </p:nvSpPr>
        <p:spPr>
          <a:xfrm>
            <a:off x="-1047750" y="0"/>
            <a:ext cx="5186117" cy="761008"/>
          </a:xfrm>
          <a:prstGeom prst="flowChartInputOutput">
            <a:avLst/>
          </a:prstGeom>
          <a:solidFill>
            <a:srgbClr val="941F2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35360" y="51933"/>
            <a:ext cx="3236515" cy="758560"/>
          </a:xfrm>
          <a:prstGeom prst="rect">
            <a:avLst/>
          </a:prstGeom>
        </p:spPr>
        <p:txBody>
          <a:bodyPr vert="horz">
            <a:noAutofit/>
          </a:bodyPr>
          <a:lstStyle>
            <a:lvl1pPr marL="0" indent="0" algn="ctr">
              <a:buFont typeface="+mj-lt"/>
              <a:buNone/>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7" name="直接连接符 6"/>
          <p:cNvCxnSpPr/>
          <p:nvPr userDrawn="1"/>
        </p:nvCxnSpPr>
        <p:spPr>
          <a:xfrm>
            <a:off x="3407701" y="749168"/>
            <a:ext cx="7920203"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sz="quarter" idx="10"/>
          </p:nvPr>
        </p:nvSpPr>
        <p:spPr>
          <a:xfrm>
            <a:off x="3825217" y="260648"/>
            <a:ext cx="8223444" cy="577123"/>
          </a:xfrm>
        </p:spPr>
        <p:txBody>
          <a:bodyPr>
            <a:noAutofit/>
          </a:bodyPr>
          <a:lstStyle>
            <a:lvl1pPr>
              <a:defRPr sz="2400" b="1">
                <a:solidFill>
                  <a:srgbClr val="941F23"/>
                </a:solidFill>
                <a:latin typeface="微软雅黑 Light" panose="020B0502040204020203" pitchFamily="34" charset="-122"/>
                <a:ea typeface="微软雅黑 Light" panose="020B0502040204020203" pitchFamily="34" charset="-122"/>
              </a:defRPr>
            </a:lvl1pPr>
          </a:lstStyle>
          <a:p>
            <a:pPr lvl="0"/>
            <a:r>
              <a:rPr lang="zh-CN" altLang="en-US" dirty="0"/>
              <a:t>编辑母版文本样式</a:t>
            </a:r>
          </a:p>
        </p:txBody>
      </p:sp>
      <p:sp>
        <p:nvSpPr>
          <p:cNvPr id="3" name="矩形 2"/>
          <p:cNvSpPr/>
          <p:nvPr userDrawn="1"/>
        </p:nvSpPr>
        <p:spPr>
          <a:xfrm>
            <a:off x="-1693207" y="-12032"/>
            <a:ext cx="1669143" cy="191588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53182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B92A5-FADC-40AF-AAF6-C2D06C0DD86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1F223D-53C6-4962-AF7B-E11C8961E2F9}"/>
              </a:ext>
            </a:extLst>
          </p:cNvPr>
          <p:cNvSpPr>
            <a:spLocks noGrp="1"/>
          </p:cNvSpPr>
          <p:nvPr>
            <p:ph type="dt" sz="half" idx="10"/>
          </p:nvPr>
        </p:nvSpPr>
        <p:spPr/>
        <p:txBody>
          <a:bodyPr/>
          <a:lstStyle/>
          <a:p>
            <a:fld id="{08D4B51F-5022-4B9A-B1DC-58E2D82F8E58}" type="datetimeFigureOut">
              <a:rPr lang="zh-CN" altLang="en-US" smtClean="0"/>
              <a:t>2020/11/11</a:t>
            </a:fld>
            <a:endParaRPr lang="zh-CN" altLang="en-US"/>
          </a:p>
        </p:txBody>
      </p:sp>
      <p:sp>
        <p:nvSpPr>
          <p:cNvPr id="4" name="页脚占位符 3">
            <a:extLst>
              <a:ext uri="{FF2B5EF4-FFF2-40B4-BE49-F238E27FC236}">
                <a16:creationId xmlns:a16="http://schemas.microsoft.com/office/drawing/2014/main" id="{2E38C435-63BF-412F-9C59-7A7C5967579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EDA13A7-1620-4E58-921B-6A1B7C11DAEB}"/>
              </a:ext>
            </a:extLst>
          </p:cNvPr>
          <p:cNvSpPr>
            <a:spLocks noGrp="1"/>
          </p:cNvSpPr>
          <p:nvPr>
            <p:ph type="sldNum" sz="quarter" idx="12"/>
          </p:nvPr>
        </p:nvSpPr>
        <p:spPr/>
        <p:txBody>
          <a:bodyPr/>
          <a:lstStyle/>
          <a:p>
            <a:fld id="{40CBB207-5EAB-47C3-B719-5632B4BE83BE}" type="slidenum">
              <a:rPr lang="zh-CN" altLang="en-US" smtClean="0"/>
              <a:t>‹#›</a:t>
            </a:fld>
            <a:endParaRPr lang="zh-CN" altLang="en-US"/>
          </a:p>
        </p:txBody>
      </p:sp>
    </p:spTree>
    <p:extLst>
      <p:ext uri="{BB962C8B-B14F-4D97-AF65-F5344CB8AC3E}">
        <p14:creationId xmlns:p14="http://schemas.microsoft.com/office/powerpoint/2010/main" val="435364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背景">
    <p:bg>
      <p:bgRef idx="1003">
        <a:schemeClr val="bg2"/>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3686458" y="6492875"/>
            <a:ext cx="1368143" cy="365125"/>
          </a:xfrm>
          <a:noFill/>
        </p:spPr>
        <p:txBody>
          <a:bodyPr/>
          <a:lstStyle>
            <a:lvl1pPr>
              <a:defRPr>
                <a:solidFill>
                  <a:schemeClr val="tx1"/>
                </a:solidFill>
              </a:defRPr>
            </a:lvl1pPr>
          </a:lstStyle>
          <a:p>
            <a:fld id="{E9968286-F297-4135-AE1D-243D98F691A7}" type="datetime1">
              <a:rPr lang="zh-CN" altLang="en-US" smtClean="0">
                <a:solidFill>
                  <a:prstClr val="white"/>
                </a:solidFill>
              </a:rPr>
              <a:pPr/>
              <a:t>2020/11/11</a:t>
            </a:fld>
            <a:endParaRPr lang="zh-CN" altLang="en-US" dirty="0">
              <a:solidFill>
                <a:prstClr val="white"/>
              </a:solidFill>
            </a:endParaRPr>
          </a:p>
        </p:txBody>
      </p:sp>
      <p:sp>
        <p:nvSpPr>
          <p:cNvPr id="4" name="页脚占位符 3"/>
          <p:cNvSpPr>
            <a:spLocks noGrp="1"/>
          </p:cNvSpPr>
          <p:nvPr>
            <p:ph type="ftr" sz="quarter" idx="11"/>
          </p:nvPr>
        </p:nvSpPr>
        <p:spPr>
          <a:xfrm>
            <a:off x="5054600" y="6492876"/>
            <a:ext cx="3813176" cy="365125"/>
          </a:xfrm>
          <a:noFill/>
        </p:spPr>
        <p:txBody>
          <a:bodyPr/>
          <a:lstStyle>
            <a:lvl1pPr>
              <a:defRPr>
                <a:solidFill>
                  <a:schemeClr val="tx1"/>
                </a:solidFill>
              </a:defRPr>
            </a:lvl1pPr>
          </a:lstStyle>
          <a:p>
            <a:endParaRPr lang="zh-CN" altLang="en-US" dirty="0">
              <a:solidFill>
                <a:prstClr val="white"/>
              </a:solidFill>
            </a:endParaRPr>
          </a:p>
        </p:txBody>
      </p:sp>
      <p:sp>
        <p:nvSpPr>
          <p:cNvPr id="5" name="灯片编号占位符 4"/>
          <p:cNvSpPr>
            <a:spLocks noGrp="1"/>
          </p:cNvSpPr>
          <p:nvPr>
            <p:ph type="sldNum" sz="quarter" idx="12"/>
          </p:nvPr>
        </p:nvSpPr>
        <p:spPr>
          <a:xfrm>
            <a:off x="8867775" y="6492874"/>
            <a:ext cx="593724" cy="365125"/>
          </a:xfrm>
          <a:prstGeom prst="rect">
            <a:avLst/>
          </a:prstGeom>
          <a:noFill/>
        </p:spPr>
        <p:txBody>
          <a:bodyPr/>
          <a:lstStyle>
            <a:lvl1pPr>
              <a:defRPr>
                <a:solidFill>
                  <a:schemeClr val="tx1"/>
                </a:solidFill>
              </a:defRPr>
            </a:lvl1pPr>
          </a:lstStyle>
          <a:p>
            <a:fld id="{B074D590-72EB-4040-88D9-48621268911B}" type="slidenum">
              <a:rPr lang="zh-CN" altLang="en-US" smtClean="0">
                <a:solidFill>
                  <a:prstClr val="white"/>
                </a:solidFill>
              </a:rPr>
              <a:pPr/>
              <a:t>‹#›</a:t>
            </a:fld>
            <a:endParaRPr lang="zh-CN" altLang="en-US" dirty="0">
              <a:solidFill>
                <a:prstClr val="white"/>
              </a:solidFill>
            </a:endParaRPr>
          </a:p>
        </p:txBody>
      </p:sp>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02635" y="302656"/>
            <a:ext cx="2192839" cy="452574"/>
          </a:xfrm>
          <a:prstGeom prst="rect">
            <a:avLst/>
          </a:prstGeom>
        </p:spPr>
      </p:pic>
      <p:pic>
        <p:nvPicPr>
          <p:cNvPr id="8" name="图片 7"/>
          <p:cNvPicPr>
            <a:picLocks noChangeAspect="1"/>
          </p:cNvPicPr>
          <p:nvPr userDrawn="1"/>
        </p:nvPicPr>
        <p:blipFill rotWithShape="1">
          <a:blip r:embed="rId3" cstate="email">
            <a:extLst>
              <a:ext uri="{28A0092B-C50C-407E-A947-70E740481C1C}">
                <a14:useLocalDpi xmlns:a14="http://schemas.microsoft.com/office/drawing/2010/main"/>
              </a:ext>
            </a:extLst>
          </a:blip>
          <a:srcRect r="313"/>
          <a:stretch/>
        </p:blipFill>
        <p:spPr>
          <a:xfrm>
            <a:off x="0" y="5518800"/>
            <a:ext cx="12192000" cy="1348727"/>
          </a:xfrm>
          <a:prstGeom prst="rect">
            <a:avLst/>
          </a:prstGeom>
        </p:spPr>
      </p:pic>
    </p:spTree>
    <p:extLst>
      <p:ext uri="{BB962C8B-B14F-4D97-AF65-F5344CB8AC3E}">
        <p14:creationId xmlns:p14="http://schemas.microsoft.com/office/powerpoint/2010/main" val="337109400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981393-320F-4147-9D89-82BD4A33C6D2}" type="datetime1">
              <a:rPr lang="zh-CN" altLang="en-US" smtClean="0"/>
              <a:t>2020/11/11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图片 6"/>
          <p:cNvPicPr>
            <a:picLocks noChangeAspect="1"/>
          </p:cNvPicPr>
          <p:nvPr userDrawn="1"/>
        </p:nvPicPr>
        <p:blipFill>
          <a:blip r:embed="rId10">
            <a:clrChange>
              <a:clrFrom>
                <a:srgbClr val="FFFFFF"/>
              </a:clrFrom>
              <a:clrTo>
                <a:srgbClr val="FFFFFF">
                  <a:alpha val="0"/>
                </a:srgbClr>
              </a:clrTo>
            </a:clrChange>
          </a:blip>
          <a:stretch>
            <a:fillRect/>
          </a:stretch>
        </p:blipFill>
        <p:spPr>
          <a:xfrm>
            <a:off x="9805059" y="54430"/>
            <a:ext cx="2171787" cy="664357"/>
          </a:xfrm>
          <a:prstGeom prst="rect">
            <a:avLst/>
          </a:prstGeom>
        </p:spPr>
      </p:pic>
    </p:spTree>
    <p:extLst>
      <p:ext uri="{BB962C8B-B14F-4D97-AF65-F5344CB8AC3E}">
        <p14:creationId xmlns:p14="http://schemas.microsoft.com/office/powerpoint/2010/main" val="2698048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9" r:id="rId5"/>
    <p:sldLayoutId id="2147483676" r:id="rId6"/>
    <p:sldLayoutId id="2147483682" r:id="rId7"/>
    <p:sldLayoutId id="2147483680"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21.png"/><Relationship Id="rId3" Type="http://schemas.openxmlformats.org/officeDocument/2006/relationships/notesSlide" Target="../notesSlides/notesSlide11.xml"/><Relationship Id="rId7" Type="http://schemas.openxmlformats.org/officeDocument/2006/relationships/diagramColors" Target="../diagrams/colors5.xml"/><Relationship Id="rId12" Type="http://schemas.openxmlformats.org/officeDocument/2006/relationships/diagramColors" Target="../diagrams/colors5.xm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diagramQuickStyle" Target="../diagrams/quickStyle5.xml"/><Relationship Id="rId11" Type="http://schemas.openxmlformats.org/officeDocument/2006/relationships/diagramQuickStyle" Target="../diagrams/quickStyle5.xml"/><Relationship Id="rId5" Type="http://schemas.openxmlformats.org/officeDocument/2006/relationships/diagramLayout" Target="../diagrams/layout5.xml"/><Relationship Id="rId15" Type="http://schemas.openxmlformats.org/officeDocument/2006/relationships/image" Target="../media/image23.tiff"/><Relationship Id="rId10"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21.png"/><Relationship Id="rId3" Type="http://schemas.openxmlformats.org/officeDocument/2006/relationships/notesSlide" Target="../notesSlides/notesSlide12.xml"/><Relationship Id="rId7" Type="http://schemas.openxmlformats.org/officeDocument/2006/relationships/diagramColors" Target="../diagrams/colors6.xml"/><Relationship Id="rId12" Type="http://schemas.openxmlformats.org/officeDocument/2006/relationships/diagramColors" Target="../diagrams/colors6.xml"/><Relationship Id="rId2" Type="http://schemas.openxmlformats.org/officeDocument/2006/relationships/slideLayout" Target="../slideLayouts/slideLayout6.xml"/><Relationship Id="rId16" Type="http://schemas.openxmlformats.org/officeDocument/2006/relationships/image" Target="../media/image24.png"/><Relationship Id="rId1" Type="http://schemas.openxmlformats.org/officeDocument/2006/relationships/tags" Target="../tags/tag7.xml"/><Relationship Id="rId6" Type="http://schemas.openxmlformats.org/officeDocument/2006/relationships/diagramQuickStyle" Target="../diagrams/quickStyle6.xml"/><Relationship Id="rId11" Type="http://schemas.openxmlformats.org/officeDocument/2006/relationships/diagramQuickStyle" Target="../diagrams/quickStyle6.xml"/><Relationship Id="rId5" Type="http://schemas.openxmlformats.org/officeDocument/2006/relationships/diagramLayout" Target="../diagrams/layout6.xml"/><Relationship Id="rId15" Type="http://schemas.openxmlformats.org/officeDocument/2006/relationships/image" Target="../media/image29.png"/><Relationship Id="rId10" Type="http://schemas.openxmlformats.org/officeDocument/2006/relationships/diagramLayout" Target="../diagrams/layout6.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13.xml"/><Relationship Id="rId7"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33.png"/><Relationship Id="rId11" Type="http://schemas.microsoft.com/office/2007/relationships/hdphoto" Target="../media/hdphoto6.wdp"/><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0.xml"/><Relationship Id="rId5" Type="http://schemas.openxmlformats.org/officeDocument/2006/relationships/image" Target="../media/image29.jpe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video" Target="../media/media1.mov"/><Relationship Id="rId7" Type="http://schemas.openxmlformats.org/officeDocument/2006/relationships/image" Target="../media/image14.png"/><Relationship Id="rId2" Type="http://schemas.microsoft.com/office/2007/relationships/media" Target="../media/media1.mov"/><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2.mov"/><Relationship Id="rId7" Type="http://schemas.openxmlformats.org/officeDocument/2006/relationships/image" Target="../media/image16.png"/><Relationship Id="rId2" Type="http://schemas.microsoft.com/office/2007/relationships/media" Target="../media/media2.mov"/><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8.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8.pn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57812" y="4038336"/>
            <a:ext cx="11449876" cy="2106945"/>
          </a:xfrm>
        </p:spPr>
        <p:txBody>
          <a:bodyPr>
            <a:normAutofit lnSpcReduction="10000"/>
          </a:bodyPr>
          <a:lstStyle/>
          <a:p>
            <a:pPr algn="l"/>
            <a:r>
              <a:rPr lang="en-US" altLang="zh-CN" sz="3200" dirty="0">
                <a:solidFill>
                  <a:srgbClr val="941F23"/>
                </a:solidFill>
                <a:latin typeface="Helvetica" panose="020B0504020202030204" pitchFamily="34" charset="0"/>
                <a:ea typeface="微软雅黑" panose="020B0503020204020204" pitchFamily="34" charset="-122"/>
              </a:rPr>
              <a:t>Classic Control</a:t>
            </a:r>
            <a:endParaRPr lang="en-US" altLang="zh-CN" sz="3200" dirty="0">
              <a:solidFill>
                <a:srgbClr val="941F23"/>
              </a:solidFill>
              <a:latin typeface="微软雅黑" panose="020B0503020204020204" pitchFamily="34" charset="-122"/>
              <a:ea typeface="微软雅黑" panose="020B0503020204020204" pitchFamily="34" charset="-122"/>
            </a:endParaRPr>
          </a:p>
          <a:p>
            <a:pPr algn="l"/>
            <a:endParaRPr lang="en-US" altLang="zh-CN" sz="3200" dirty="0">
              <a:latin typeface="Helvetica" panose="020B0504020202030204" pitchFamily="34" charset="0"/>
              <a:ea typeface="微软雅黑" panose="020B0503020204020204" pitchFamily="34" charset="-122"/>
            </a:endParaRPr>
          </a:p>
          <a:p>
            <a:pPr algn="l"/>
            <a:r>
              <a:rPr lang="en-US" altLang="zh-CN" sz="3200" dirty="0">
                <a:latin typeface="Helvetica" panose="020B0504020202030204" pitchFamily="34" charset="0"/>
                <a:ea typeface="微软雅黑" panose="020B0503020204020204" pitchFamily="34" charset="-122"/>
              </a:rPr>
              <a:t>Y.</a:t>
            </a:r>
            <a:r>
              <a:rPr lang="zh-CN" altLang="en-US" sz="3200" dirty="0">
                <a:latin typeface="Helvetica" panose="020B0504020202030204" pitchFamily="34" charset="0"/>
                <a:ea typeface="微软雅黑" panose="020B0503020204020204" pitchFamily="34" charset="-122"/>
              </a:rPr>
              <a:t> </a:t>
            </a:r>
            <a:r>
              <a:rPr lang="en-US" altLang="zh-CN" sz="3200" dirty="0">
                <a:latin typeface="Helvetica" panose="020B0504020202030204" pitchFamily="34" charset="0"/>
                <a:ea typeface="微软雅黑" panose="020B0503020204020204" pitchFamily="34" charset="-122"/>
              </a:rPr>
              <a:t>Wang</a:t>
            </a:r>
          </a:p>
          <a:p>
            <a:pPr algn="l"/>
            <a:r>
              <a:rPr lang="en-US" altLang="zh-CN" sz="3200" dirty="0">
                <a:latin typeface="Helvetica" panose="020B0504020202030204" pitchFamily="34" charset="0"/>
                <a:ea typeface="微软雅黑" panose="020B0503020204020204" pitchFamily="34" charset="-122"/>
              </a:rPr>
              <a:t>Office</a:t>
            </a:r>
            <a:r>
              <a:rPr lang="zh-CN" altLang="en-US" sz="3200" dirty="0">
                <a:latin typeface="Helvetica" panose="020B0504020202030204" pitchFamily="34" charset="0"/>
                <a:ea typeface="微软雅黑" panose="020B0503020204020204" pitchFamily="34" charset="-122"/>
              </a:rPr>
              <a:t> </a:t>
            </a:r>
            <a:r>
              <a:rPr lang="en-US" altLang="zh-CN" sz="3200" dirty="0">
                <a:latin typeface="Helvetica" panose="020B0504020202030204" pitchFamily="34" charset="0"/>
                <a:ea typeface="微软雅黑" panose="020B0503020204020204" pitchFamily="34" charset="-122"/>
              </a:rPr>
              <a:t>hour:</a:t>
            </a:r>
            <a:r>
              <a:rPr lang="zh-CN" altLang="en-US" sz="3200" dirty="0">
                <a:latin typeface="Helvetica" panose="020B0504020202030204" pitchFamily="34" charset="0"/>
                <a:ea typeface="微软雅黑" panose="020B0503020204020204" pitchFamily="34" charset="-122"/>
              </a:rPr>
              <a:t> </a:t>
            </a:r>
            <a:r>
              <a:rPr lang="en-US" altLang="zh-CN" sz="3200" dirty="0">
                <a:latin typeface="Helvetica" panose="020B0504020202030204" pitchFamily="34" charset="0"/>
                <a:ea typeface="微软雅黑" panose="020B0503020204020204" pitchFamily="34" charset="-122"/>
              </a:rPr>
              <a:t>Wednesday 2:00pm-3:00pm</a:t>
            </a:r>
            <a:r>
              <a:rPr lang="zh-CN" altLang="en-US" sz="3200" dirty="0">
                <a:latin typeface="Helvetica" panose="020B0504020202030204" pitchFamily="34" charset="0"/>
                <a:ea typeface="微软雅黑" panose="020B0503020204020204" pitchFamily="34" charset="-122"/>
              </a:rPr>
              <a:t> </a:t>
            </a:r>
            <a:r>
              <a:rPr lang="en-US" altLang="zh-CN" sz="3200" dirty="0">
                <a:latin typeface="Helvetica" panose="020B0504020202030204" pitchFamily="34" charset="0"/>
                <a:ea typeface="微软雅黑" panose="020B0503020204020204" pitchFamily="34" charset="-122"/>
              </a:rPr>
              <a:t>@</a:t>
            </a:r>
            <a:r>
              <a:rPr lang="zh-CN" altLang="en-US" sz="3200" dirty="0">
                <a:latin typeface="Helvetica" panose="020B0504020202030204" pitchFamily="34" charset="0"/>
                <a:ea typeface="微软雅黑" panose="020B0503020204020204" pitchFamily="34" charset="-122"/>
              </a:rPr>
              <a:t> </a:t>
            </a:r>
            <a:r>
              <a:rPr lang="en-US" altLang="zh-CN" sz="3200" dirty="0">
                <a:latin typeface="Helvetica" panose="020B0504020202030204" pitchFamily="34" charset="0"/>
                <a:ea typeface="微软雅黑" panose="020B0503020204020204" pitchFamily="34" charset="-122"/>
              </a:rPr>
              <a:t>1D201.E</a:t>
            </a:r>
            <a:endParaRPr lang="en-US" altLang="zh-CN" sz="3600" dirty="0">
              <a:latin typeface="Helvetica" panose="020B0504020202030204" pitchFamily="34" charset="0"/>
              <a:ea typeface="微软雅黑" panose="020B0503020204020204" pitchFamily="34" charset="-122"/>
            </a:endParaRPr>
          </a:p>
        </p:txBody>
      </p:sp>
      <p:grpSp>
        <p:nvGrpSpPr>
          <p:cNvPr id="9" name="组合 8"/>
          <p:cNvGrpSpPr/>
          <p:nvPr/>
        </p:nvGrpSpPr>
        <p:grpSpPr>
          <a:xfrm>
            <a:off x="0" y="712718"/>
            <a:ext cx="12192000" cy="1440000"/>
            <a:chOff x="0" y="5409632"/>
            <a:chExt cx="12192000" cy="144000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0" y="5409632"/>
              <a:ext cx="2895178" cy="1440000"/>
            </a:xfrm>
            <a:prstGeom prst="rect">
              <a:avLst/>
            </a:prstGeom>
          </p:spPr>
        </p:pic>
        <p:pic>
          <p:nvPicPr>
            <p:cNvPr id="4" name="图片 3"/>
            <p:cNvPicPr>
              <a:picLocks noChangeAspect="1"/>
            </p:cNvPicPr>
            <p:nvPr/>
          </p:nvPicPr>
          <p:blipFill>
            <a:blip r:embed="rId5" cstate="print">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485479" y="5409632"/>
              <a:ext cx="1809387" cy="1440000"/>
            </a:xfrm>
            <a:prstGeom prst="rect">
              <a:avLst/>
            </a:prstGeom>
          </p:spPr>
        </p:pic>
        <p:pic>
          <p:nvPicPr>
            <p:cNvPr id="6" name="图片 5"/>
            <p:cNvPicPr>
              <a:picLocks noChangeAspect="1"/>
            </p:cNvPicPr>
            <p:nvPr/>
          </p:nvPicPr>
          <p:blipFill>
            <a:blip r:embed="rId7" cstate="print">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3885167" y="5409632"/>
              <a:ext cx="2299049" cy="1440000"/>
            </a:xfrm>
            <a:prstGeom prst="rect">
              <a:avLst/>
            </a:prstGeom>
          </p:spPr>
        </p:pic>
        <p:pic>
          <p:nvPicPr>
            <p:cNvPr id="7" name="图片 6"/>
            <p:cNvPicPr>
              <a:picLocks noChangeAspect="1"/>
            </p:cNvPicPr>
            <p:nvPr/>
          </p:nvPicPr>
          <p:blipFill>
            <a:blip r:embed="rId9" cstate="print">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10032000" y="5409632"/>
              <a:ext cx="2160000" cy="1440000"/>
            </a:xfrm>
            <a:prstGeom prst="rect">
              <a:avLst/>
            </a:prstGeom>
          </p:spPr>
        </p:pic>
        <p:pic>
          <p:nvPicPr>
            <p:cNvPr id="8" name="图片 7"/>
            <p:cNvPicPr>
              <a:picLocks noChangeAspect="1"/>
            </p:cNvPicPr>
            <p:nvPr/>
          </p:nvPicPr>
          <p:blipFill>
            <a:blip r:embed="rId11" cstate="print">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5774517" y="5409632"/>
              <a:ext cx="4667182" cy="1440000"/>
            </a:xfrm>
            <a:prstGeom prst="rect">
              <a:avLst/>
            </a:prstGeom>
          </p:spPr>
        </p:pic>
      </p:grpSp>
      <p:sp>
        <p:nvSpPr>
          <p:cNvPr id="5" name="标题 1"/>
          <p:cNvSpPr>
            <a:spLocks noGrp="1"/>
          </p:cNvSpPr>
          <p:nvPr>
            <p:ph type="ctrTitle"/>
          </p:nvPr>
        </p:nvSpPr>
        <p:spPr>
          <a:xfrm>
            <a:off x="0" y="2152717"/>
            <a:ext cx="12191999" cy="1523737"/>
          </a:xfrm>
          <a:solidFill>
            <a:srgbClr val="941F23"/>
          </a:solidFill>
        </p:spPr>
        <p:txBody>
          <a:bodyPr anchor="ctr">
            <a:normAutofit fontScale="90000"/>
          </a:bodyPr>
          <a:lstStyle/>
          <a:p>
            <a:br>
              <a:rPr lang="en-US" altLang="zh-CN" sz="4000" b="1" dirty="0">
                <a:solidFill>
                  <a:schemeClr val="bg1"/>
                </a:solidFill>
                <a:latin typeface="Helvetica" panose="020B0504020202030204" pitchFamily="34" charset="0"/>
                <a:ea typeface="Segoe UI Black" panose="020B0A02040204020203" pitchFamily="34" charset="0"/>
              </a:rPr>
            </a:br>
            <a:r>
              <a:rPr lang="en-US" altLang="zh-CN" sz="4000" b="1" dirty="0">
                <a:solidFill>
                  <a:schemeClr val="bg1"/>
                </a:solidFill>
                <a:latin typeface="Helvetica" panose="020B0504020202030204" pitchFamily="34" charset="0"/>
                <a:ea typeface="Segoe UI Black" panose="020B0A02040204020203" pitchFamily="34" charset="0"/>
              </a:rPr>
              <a:t>EE160:</a:t>
            </a:r>
            <a:r>
              <a:rPr lang="zh-CN" altLang="en-US" sz="4000" b="1" dirty="0">
                <a:solidFill>
                  <a:schemeClr val="bg1"/>
                </a:solidFill>
                <a:latin typeface="Helvetica" panose="020B0504020202030204" pitchFamily="34" charset="0"/>
                <a:ea typeface="Segoe UI Black" panose="020B0A02040204020203" pitchFamily="34" charset="0"/>
              </a:rPr>
              <a:t> </a:t>
            </a:r>
            <a:r>
              <a:rPr lang="en-US" altLang="zh-CN" sz="4000" b="1" dirty="0">
                <a:solidFill>
                  <a:schemeClr val="bg1"/>
                </a:solidFill>
                <a:latin typeface="Helvetica" panose="020B0504020202030204" pitchFamily="34" charset="0"/>
                <a:ea typeface="Segoe UI Black" panose="020B0A02040204020203" pitchFamily="34" charset="0"/>
              </a:rPr>
              <a:t>Introduction</a:t>
            </a:r>
            <a:r>
              <a:rPr lang="zh-CN" altLang="en-US" sz="4000" b="1" dirty="0">
                <a:solidFill>
                  <a:schemeClr val="bg1"/>
                </a:solidFill>
                <a:latin typeface="Helvetica" panose="020B0504020202030204" pitchFamily="34" charset="0"/>
                <a:ea typeface="Segoe UI Black" panose="020B0A02040204020203" pitchFamily="34" charset="0"/>
              </a:rPr>
              <a:t> </a:t>
            </a:r>
            <a:r>
              <a:rPr lang="en-US" altLang="zh-CN" sz="4000" b="1" dirty="0">
                <a:solidFill>
                  <a:schemeClr val="bg1"/>
                </a:solidFill>
                <a:latin typeface="Helvetica" panose="020B0504020202030204" pitchFamily="34" charset="0"/>
                <a:ea typeface="Segoe UI Black" panose="020B0A02040204020203" pitchFamily="34" charset="0"/>
              </a:rPr>
              <a:t>to</a:t>
            </a:r>
            <a:r>
              <a:rPr lang="zh-CN" altLang="en-US" sz="4000" b="1" dirty="0">
                <a:solidFill>
                  <a:schemeClr val="bg1"/>
                </a:solidFill>
                <a:latin typeface="Helvetica" panose="020B0504020202030204" pitchFamily="34" charset="0"/>
                <a:ea typeface="Segoe UI Black" panose="020B0A02040204020203" pitchFamily="34" charset="0"/>
              </a:rPr>
              <a:t> </a:t>
            </a:r>
            <a:r>
              <a:rPr lang="en-US" altLang="zh-CN" sz="4000" b="1" dirty="0">
                <a:solidFill>
                  <a:schemeClr val="bg1"/>
                </a:solidFill>
                <a:latin typeface="Helvetica" panose="020B0504020202030204" pitchFamily="34" charset="0"/>
                <a:ea typeface="Segoe UI Black" panose="020B0A02040204020203" pitchFamily="34" charset="0"/>
              </a:rPr>
              <a:t>Control</a:t>
            </a:r>
            <a:r>
              <a:rPr lang="zh-CN" altLang="en-US" sz="4000" b="1" dirty="0">
                <a:solidFill>
                  <a:schemeClr val="bg1"/>
                </a:solidFill>
                <a:latin typeface="Helvetica" panose="020B0504020202030204" pitchFamily="34" charset="0"/>
                <a:ea typeface="Segoe UI Black" panose="020B0A02040204020203" pitchFamily="34" charset="0"/>
              </a:rPr>
              <a:t> </a:t>
            </a:r>
            <a:r>
              <a:rPr lang="en-US" altLang="zh-CN" sz="4000" b="1" dirty="0">
                <a:solidFill>
                  <a:schemeClr val="bg1"/>
                </a:solidFill>
                <a:latin typeface="Helvetica" panose="020B0504020202030204" pitchFamily="34" charset="0"/>
                <a:ea typeface="Segoe UI Black" panose="020B0A02040204020203" pitchFamily="34" charset="0"/>
              </a:rPr>
              <a:t>Part</a:t>
            </a:r>
            <a:r>
              <a:rPr lang="zh-CN" altLang="en-US" sz="4000" b="1" dirty="0">
                <a:solidFill>
                  <a:schemeClr val="bg1"/>
                </a:solidFill>
                <a:latin typeface="Helvetica" panose="020B0504020202030204" pitchFamily="34" charset="0"/>
                <a:ea typeface="Segoe UI Black" panose="020B0A02040204020203" pitchFamily="34" charset="0"/>
              </a:rPr>
              <a:t> </a:t>
            </a:r>
            <a:r>
              <a:rPr lang="en-US" altLang="zh-CN" sz="4000" b="1" dirty="0">
                <a:solidFill>
                  <a:schemeClr val="bg1"/>
                </a:solidFill>
                <a:latin typeface="Helvetica" panose="020B0504020202030204" pitchFamily="34" charset="0"/>
                <a:ea typeface="Segoe UI Black" panose="020B0A02040204020203" pitchFamily="34" charset="0"/>
              </a:rPr>
              <a:t>II</a:t>
            </a:r>
            <a:br>
              <a:rPr lang="en-US" altLang="zh-CN" sz="4000" b="1" dirty="0">
                <a:solidFill>
                  <a:schemeClr val="bg1"/>
                </a:solidFill>
                <a:latin typeface="Helvetica" panose="020B0504020202030204" pitchFamily="34" charset="0"/>
                <a:ea typeface="Segoe UI Black" panose="020B0A02040204020203" pitchFamily="34" charset="0"/>
              </a:rPr>
            </a:br>
            <a:endParaRPr lang="zh-CN" altLang="en-US" sz="4000" b="1" dirty="0">
              <a:solidFill>
                <a:schemeClr val="bg1"/>
              </a:solidFill>
              <a:latin typeface="Helvetica" panose="020B0504020202030204" pitchFamily="34" charset="0"/>
              <a:ea typeface="微软雅黑" panose="020B0503020204020204" pitchFamily="34" charset="-122"/>
            </a:endParaRPr>
          </a:p>
        </p:txBody>
      </p:sp>
    </p:spTree>
    <p:extLst>
      <p:ext uri="{BB962C8B-B14F-4D97-AF65-F5344CB8AC3E}">
        <p14:creationId xmlns:p14="http://schemas.microsoft.com/office/powerpoint/2010/main" val="3694169779"/>
      </p:ext>
    </p:extLst>
  </p:cSld>
  <p:clrMapOvr>
    <a:masterClrMapping/>
  </p:clrMapOvr>
  <mc:AlternateContent xmlns:mc="http://schemas.openxmlformats.org/markup-compatibility/2006" xmlns:p14="http://schemas.microsoft.com/office/powerpoint/2010/main">
    <mc:Choice Requires="p14">
      <p:transition spd="slow" p14:dur="2000" advTm="7846"/>
    </mc:Choice>
    <mc:Fallback xmlns="">
      <p:transition spd="slow" advTm="784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108C-EAB4-6B40-B765-662E34C4F4A5}"/>
              </a:ext>
            </a:extLst>
          </p:cNvPr>
          <p:cNvSpPr>
            <a:spLocks noGrp="1"/>
          </p:cNvSpPr>
          <p:nvPr>
            <p:ph type="title"/>
          </p:nvPr>
        </p:nvSpPr>
        <p:spPr/>
        <p:txBody>
          <a:bodyPr/>
          <a:lstStyle/>
          <a:p>
            <a:r>
              <a:rPr kumimoji="1" lang="en-US" altLang="zh-CN" dirty="0"/>
              <a:t>Early</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FCBD4D7E-7C1C-DC4F-B581-35BE0148742A}"/>
              </a:ext>
            </a:extLst>
          </p:cNvPr>
          <p:cNvSpPr>
            <a:spLocks noGrp="1"/>
          </p:cNvSpPr>
          <p:nvPr>
            <p:ph type="body" sz="quarter" idx="10"/>
          </p:nvPr>
        </p:nvSpPr>
        <p:spPr/>
        <p:txBody>
          <a:bodyPr/>
          <a:lstStyle/>
          <a:p>
            <a:r>
              <a:rPr kumimoji="1" lang="en-US" altLang="zh-CN" dirty="0"/>
              <a:t>19</a:t>
            </a:r>
            <a:r>
              <a:rPr kumimoji="1" lang="en-US" altLang="zh-CN" baseline="30000" dirty="0"/>
              <a:t>th</a:t>
            </a:r>
            <a:r>
              <a:rPr kumimoji="1" lang="zh-CN" altLang="en-US" dirty="0"/>
              <a:t> </a:t>
            </a:r>
            <a:r>
              <a:rPr kumimoji="1" lang="en-US" altLang="zh-CN" dirty="0"/>
              <a:t>century</a:t>
            </a:r>
            <a:endParaRPr kumimoji="1" lang="zh-CN" altLang="en-US" dirty="0"/>
          </a:p>
        </p:txBody>
      </p:sp>
      <p:sp>
        <p:nvSpPr>
          <p:cNvPr id="4" name="矩形 3">
            <a:extLst>
              <a:ext uri="{FF2B5EF4-FFF2-40B4-BE49-F238E27FC236}">
                <a16:creationId xmlns:a16="http://schemas.microsoft.com/office/drawing/2014/main" id="{9E4BC43C-E57A-4042-9AEC-5CF5DF349EFE}"/>
              </a:ext>
            </a:extLst>
          </p:cNvPr>
          <p:cNvSpPr/>
          <p:nvPr/>
        </p:nvSpPr>
        <p:spPr>
          <a:xfrm>
            <a:off x="335359" y="965041"/>
            <a:ext cx="11408965" cy="1384995"/>
          </a:xfrm>
          <a:prstGeom prst="rect">
            <a:avLst/>
          </a:prstGeom>
        </p:spPr>
        <p:txBody>
          <a:bodyPr wrap="square">
            <a:spAutoFit/>
          </a:bodyPr>
          <a:lstStyle/>
          <a:p>
            <a:r>
              <a:rPr lang="en-US" altLang="zh-CN" sz="2800" dirty="0">
                <a:latin typeface="Times" pitchFamily="2" charset="0"/>
              </a:rPr>
              <a:t>Here</a:t>
            </a:r>
            <a:r>
              <a:rPr lang="zh-CN" altLang="en-US" sz="2800" dirty="0">
                <a:latin typeface="Times" pitchFamily="2" charset="0"/>
              </a:rPr>
              <a:t> </a:t>
            </a:r>
            <a:r>
              <a:rPr lang="en-US" altLang="zh-CN" sz="2800" dirty="0">
                <a:latin typeface="Times" pitchFamily="2" charset="0"/>
              </a:rPr>
              <a:t>goes</a:t>
            </a:r>
            <a:r>
              <a:rPr lang="zh-CN" altLang="en-US" sz="2800" dirty="0">
                <a:latin typeface="Times" pitchFamily="2" charset="0"/>
              </a:rPr>
              <a:t> </a:t>
            </a:r>
            <a:r>
              <a:rPr lang="en-US" altLang="zh-CN" sz="2800" dirty="0">
                <a:latin typeface="Times" pitchFamily="2" charset="0"/>
              </a:rPr>
              <a:t>the</a:t>
            </a:r>
            <a:r>
              <a:rPr lang="zh-CN" altLang="en-US" sz="2800" dirty="0">
                <a:latin typeface="Times" pitchFamily="2" charset="0"/>
              </a:rPr>
              <a:t> </a:t>
            </a:r>
            <a:r>
              <a:rPr lang="en" altLang="zh-CN" sz="2800" dirty="0">
                <a:latin typeface="Times" pitchFamily="2" charset="0"/>
              </a:rPr>
              <a:t>﻿mathematicians and </a:t>
            </a:r>
            <a:r>
              <a:rPr lang="en" altLang="zh-CN" sz="2800" dirty="0" err="1">
                <a:latin typeface="Times" pitchFamily="2" charset="0"/>
              </a:rPr>
              <a:t>physi</a:t>
            </a:r>
            <a:r>
              <a:rPr lang="en-US" altLang="zh-CN" sz="2800" dirty="0">
                <a:latin typeface="Times" pitchFamily="2" charset="0"/>
              </a:rPr>
              <a:t>c</a:t>
            </a:r>
            <a:r>
              <a:rPr lang="en" altLang="zh-CN" sz="2800" dirty="0" err="1">
                <a:latin typeface="Times" pitchFamily="2" charset="0"/>
              </a:rPr>
              <a:t>ists</a:t>
            </a:r>
            <a:r>
              <a:rPr lang="en-US" altLang="zh-CN" sz="2800" dirty="0">
                <a:latin typeface="Times" pitchFamily="2" charset="0"/>
              </a:rPr>
              <a:t>:</a:t>
            </a:r>
          </a:p>
          <a:p>
            <a:endParaRPr lang="en-US" altLang="zh-CN" sz="2800" dirty="0">
              <a:latin typeface="Times" pitchFamily="2" charset="0"/>
            </a:endParaRPr>
          </a:p>
          <a:p>
            <a:pPr marL="457200" indent="-457200">
              <a:buFont typeface="Arial" panose="020B0604020202020204" pitchFamily="34" charset="0"/>
              <a:buChar char="•"/>
            </a:pPr>
            <a:endParaRPr lang="en-US" altLang="zh-CN" sz="2800" dirty="0">
              <a:latin typeface="Times" pitchFamily="2" charset="0"/>
            </a:endParaRPr>
          </a:p>
        </p:txBody>
      </p:sp>
      <p:pic>
        <p:nvPicPr>
          <p:cNvPr id="2050" name="Picture 2">
            <a:extLst>
              <a:ext uri="{FF2B5EF4-FFF2-40B4-BE49-F238E27FC236}">
                <a16:creationId xmlns:a16="http://schemas.microsoft.com/office/drawing/2014/main" id="{371E5D03-EE73-9C4E-BC87-192FBDC33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2967" y="1657538"/>
            <a:ext cx="2414142" cy="290280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2301A04-1259-224B-BD2C-90D7245D7651}"/>
              </a:ext>
            </a:extLst>
          </p:cNvPr>
          <p:cNvSpPr/>
          <p:nvPr/>
        </p:nvSpPr>
        <p:spPr>
          <a:xfrm>
            <a:off x="447676" y="1641622"/>
            <a:ext cx="6096000" cy="1815882"/>
          </a:xfrm>
          <a:prstGeom prst="rect">
            <a:avLst/>
          </a:prstGeom>
        </p:spPr>
        <p:txBody>
          <a:bodyPr>
            <a:spAutoFit/>
          </a:bodyPr>
          <a:lstStyle/>
          <a:p>
            <a:pPr marL="457200" indent="-457200">
              <a:buFont typeface="Arial" panose="020B0604020202020204" pitchFamily="34" charset="0"/>
              <a:buChar char="•"/>
            </a:pPr>
            <a:r>
              <a:rPr lang="en-US" altLang="zh-CN" sz="2800" dirty="0">
                <a:latin typeface="Times" pitchFamily="2" charset="0"/>
              </a:rPr>
              <a:t>Laplace</a:t>
            </a:r>
            <a:r>
              <a:rPr lang="zh-CN" altLang="en-US" sz="2800" dirty="0">
                <a:latin typeface="Times" pitchFamily="2" charset="0"/>
              </a:rPr>
              <a:t> </a:t>
            </a:r>
            <a:r>
              <a:rPr lang="en-US" altLang="zh-CN" sz="2800" dirty="0">
                <a:latin typeface="Times" pitchFamily="2" charset="0"/>
              </a:rPr>
              <a:t>1785</a:t>
            </a:r>
            <a:r>
              <a:rPr lang="zh-CN" altLang="en-US" sz="2800" dirty="0">
                <a:latin typeface="Times" pitchFamily="2" charset="0"/>
              </a:rPr>
              <a:t> </a:t>
            </a:r>
            <a:endParaRPr lang="en-US" altLang="zh-CN" sz="2800" dirty="0">
              <a:latin typeface="Times" pitchFamily="2" charset="0"/>
            </a:endParaRPr>
          </a:p>
          <a:p>
            <a:pPr marL="457200" indent="-457200">
              <a:buFont typeface="Arial" panose="020B0604020202020204" pitchFamily="34" charset="0"/>
              <a:buChar char="•"/>
            </a:pPr>
            <a:r>
              <a:rPr lang="en-US" altLang="zh-CN" sz="2800" dirty="0">
                <a:latin typeface="Times" pitchFamily="2" charset="0"/>
              </a:rPr>
              <a:t>Lagrange</a:t>
            </a:r>
            <a:r>
              <a:rPr lang="zh-CN" altLang="en-US" sz="2800" dirty="0">
                <a:latin typeface="Times" pitchFamily="2" charset="0"/>
              </a:rPr>
              <a:t> </a:t>
            </a:r>
            <a:r>
              <a:rPr lang="en-US" altLang="zh-CN" sz="2800" dirty="0">
                <a:latin typeface="Times" pitchFamily="2" charset="0"/>
              </a:rPr>
              <a:t>1788</a:t>
            </a:r>
          </a:p>
          <a:p>
            <a:pPr marL="457200" indent="-457200">
              <a:buFont typeface="Arial" panose="020B0604020202020204" pitchFamily="34" charset="0"/>
              <a:buChar char="•"/>
            </a:pPr>
            <a:r>
              <a:rPr lang="en-US" altLang="zh-CN" sz="2800" dirty="0">
                <a:latin typeface="Times" pitchFamily="2" charset="0"/>
              </a:rPr>
              <a:t>Fourier</a:t>
            </a:r>
            <a:r>
              <a:rPr lang="zh-CN" altLang="en-US" sz="2800" dirty="0">
                <a:latin typeface="Times" pitchFamily="2" charset="0"/>
              </a:rPr>
              <a:t> </a:t>
            </a:r>
            <a:r>
              <a:rPr lang="en-US" altLang="zh-CN" sz="2800" dirty="0">
                <a:latin typeface="Times" pitchFamily="2" charset="0"/>
              </a:rPr>
              <a:t>1807</a:t>
            </a:r>
            <a:r>
              <a:rPr lang="zh-CN" altLang="en-US" sz="2800" dirty="0">
                <a:latin typeface="Times" pitchFamily="2" charset="0"/>
              </a:rPr>
              <a:t> </a:t>
            </a:r>
            <a:endParaRPr lang="en-US" altLang="zh-CN" sz="2800" dirty="0">
              <a:latin typeface="Times" pitchFamily="2" charset="0"/>
            </a:endParaRPr>
          </a:p>
          <a:p>
            <a:pPr marL="457200" indent="-457200">
              <a:buFont typeface="Arial" panose="020B0604020202020204" pitchFamily="34" charset="0"/>
              <a:buChar char="•"/>
            </a:pPr>
            <a:r>
              <a:rPr lang="en-US" altLang="zh-CN" sz="2800" dirty="0">
                <a:latin typeface="Times" pitchFamily="2" charset="0"/>
              </a:rPr>
              <a:t>Cauchy</a:t>
            </a:r>
            <a:r>
              <a:rPr lang="zh-CN" altLang="en-US" sz="2800" dirty="0">
                <a:latin typeface="Times" pitchFamily="2" charset="0"/>
              </a:rPr>
              <a:t> </a:t>
            </a:r>
            <a:r>
              <a:rPr lang="en-US" altLang="zh-CN" sz="2800" dirty="0">
                <a:latin typeface="Times" pitchFamily="2" charset="0"/>
              </a:rPr>
              <a:t>1825</a:t>
            </a:r>
          </a:p>
        </p:txBody>
      </p:sp>
      <p:sp>
        <p:nvSpPr>
          <p:cNvPr id="6" name="矩形 5">
            <a:extLst>
              <a:ext uri="{FF2B5EF4-FFF2-40B4-BE49-F238E27FC236}">
                <a16:creationId xmlns:a16="http://schemas.microsoft.com/office/drawing/2014/main" id="{3633C48A-0F5A-C14D-B0DF-AEFF17CDBEC8}"/>
              </a:ext>
            </a:extLst>
          </p:cNvPr>
          <p:cNvSpPr/>
          <p:nvPr/>
        </p:nvSpPr>
        <p:spPr>
          <a:xfrm>
            <a:off x="460077" y="4615685"/>
            <a:ext cx="10657102" cy="1384995"/>
          </a:xfrm>
          <a:prstGeom prst="rect">
            <a:avLst/>
          </a:prstGeom>
        </p:spPr>
        <p:txBody>
          <a:bodyPr wrap="square">
            <a:spAutoFit/>
          </a:bodyPr>
          <a:lstStyle/>
          <a:p>
            <a:pPr marL="457200" indent="-457200">
              <a:buFont typeface="Arial" panose="020B0604020202020204" pitchFamily="34" charset="0"/>
              <a:buChar char="•"/>
            </a:pPr>
            <a:r>
              <a:rPr lang="en" altLang="zh-CN" sz="2800" dirty="0"/>
              <a:t>J. C. Maxwell 1868</a:t>
            </a:r>
            <a:r>
              <a:rPr lang="zh-CN" altLang="en-US" sz="2800" dirty="0"/>
              <a:t> </a:t>
            </a:r>
            <a:r>
              <a:rPr lang="en-US" altLang="zh-CN" sz="2800" dirty="0">
                <a:latin typeface="Times" pitchFamily="2" charset="0"/>
              </a:rPr>
              <a:t>:</a:t>
            </a:r>
            <a:r>
              <a:rPr lang="zh-CN" altLang="en-US" sz="2800" dirty="0">
                <a:latin typeface="Times" pitchFamily="2" charset="0"/>
              </a:rPr>
              <a:t> </a:t>
            </a:r>
            <a:r>
              <a:rPr lang="en-US" altLang="zh-CN" sz="2800" dirty="0"/>
              <a:t>“﻿On Governors”</a:t>
            </a:r>
            <a:endParaRPr lang="en-US" altLang="zh-CN" sz="2800" dirty="0">
              <a:latin typeface="Times" pitchFamily="2" charset="0"/>
            </a:endParaRPr>
          </a:p>
          <a:p>
            <a:r>
              <a:rPr lang="en" altLang="zh-CN" sz="2800" dirty="0"/>
              <a:t>	formulated a mathematical theory related to control</a:t>
            </a:r>
            <a:r>
              <a:rPr lang="zh-CN" altLang="en-US" sz="2800" dirty="0"/>
              <a:t> </a:t>
            </a:r>
            <a:r>
              <a:rPr lang="en" altLang="zh-CN" sz="2800" dirty="0"/>
              <a:t>theory using a differential equation model of a governor</a:t>
            </a:r>
            <a:endParaRPr lang="en-US" altLang="zh-CN" sz="2800" dirty="0"/>
          </a:p>
        </p:txBody>
      </p:sp>
    </p:spTree>
    <p:custDataLst>
      <p:tags r:id="rId1"/>
    </p:custDataLst>
    <p:extLst>
      <p:ext uri="{BB962C8B-B14F-4D97-AF65-F5344CB8AC3E}">
        <p14:creationId xmlns:p14="http://schemas.microsoft.com/office/powerpoint/2010/main" val="3371902351"/>
      </p:ext>
    </p:extLst>
  </p:cSld>
  <p:clrMapOvr>
    <a:masterClrMapping/>
  </p:clrMapOvr>
  <mc:AlternateContent xmlns:mc="http://schemas.openxmlformats.org/markup-compatibility/2006" xmlns:p14="http://schemas.microsoft.com/office/powerpoint/2010/main">
    <mc:Choice Requires="p14">
      <p:transition p14:dur="10" advTm="56712"/>
    </mc:Choice>
    <mc:Fallback xmlns="">
      <p:transition advTm="567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108C-EAB4-6B40-B765-662E34C4F4A5}"/>
              </a:ext>
            </a:extLst>
          </p:cNvPr>
          <p:cNvSpPr>
            <a:spLocks noGrp="1"/>
          </p:cNvSpPr>
          <p:nvPr>
            <p:ph type="title"/>
          </p:nvPr>
        </p:nvSpPr>
        <p:spPr/>
        <p:txBody>
          <a:bodyPr/>
          <a:lstStyle/>
          <a:p>
            <a:r>
              <a:rPr kumimoji="1" lang="en-US" altLang="zh-CN" dirty="0"/>
              <a:t>Early</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FCBD4D7E-7C1C-DC4F-B581-35BE0148742A}"/>
              </a:ext>
            </a:extLst>
          </p:cNvPr>
          <p:cNvSpPr>
            <a:spLocks noGrp="1"/>
          </p:cNvSpPr>
          <p:nvPr>
            <p:ph type="body" sz="quarter" idx="10"/>
          </p:nvPr>
        </p:nvSpPr>
        <p:spPr/>
        <p:txBody>
          <a:bodyPr/>
          <a:lstStyle/>
          <a:p>
            <a:r>
              <a:rPr kumimoji="1" lang="en-US" altLang="zh-CN" dirty="0"/>
              <a:t>19</a:t>
            </a:r>
            <a:r>
              <a:rPr kumimoji="1" lang="en-US" altLang="zh-CN" baseline="30000" dirty="0"/>
              <a:t>th</a:t>
            </a:r>
            <a:r>
              <a:rPr kumimoji="1" lang="zh-CN" altLang="en-US" dirty="0"/>
              <a:t> </a:t>
            </a:r>
            <a:r>
              <a:rPr kumimoji="1" lang="en-US" altLang="zh-CN" dirty="0"/>
              <a:t>century</a:t>
            </a:r>
            <a:endParaRPr kumimoji="1" lang="zh-CN" altLang="en-US" dirty="0"/>
          </a:p>
        </p:txBody>
      </p:sp>
      <p:sp>
        <p:nvSpPr>
          <p:cNvPr id="6" name="文本框 5">
            <a:extLst>
              <a:ext uri="{FF2B5EF4-FFF2-40B4-BE49-F238E27FC236}">
                <a16:creationId xmlns:a16="http://schemas.microsoft.com/office/drawing/2014/main" id="{990C1A03-7D9D-614E-9B2B-E5CFA73BF52D}"/>
              </a:ext>
            </a:extLst>
          </p:cNvPr>
          <p:cNvSpPr txBox="1"/>
          <p:nvPr/>
        </p:nvSpPr>
        <p:spPr>
          <a:xfrm>
            <a:off x="528177" y="1428744"/>
            <a:ext cx="6594079"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t>Modeling,</a:t>
            </a:r>
            <a:r>
              <a:rPr lang="en-US" altLang="zh-CN" sz="2400" dirty="0"/>
              <a:t> Dynamic</a:t>
            </a:r>
          </a:p>
          <a:p>
            <a:endParaRPr kumimoji="1" lang="en-US" altLang="zh-CN" sz="2400" dirty="0"/>
          </a:p>
          <a:p>
            <a:endParaRPr kumimoji="1" lang="en-US" altLang="zh-CN" sz="2400" dirty="0"/>
          </a:p>
        </p:txBody>
      </p:sp>
      <p:sp>
        <p:nvSpPr>
          <p:cNvPr id="4" name="矩形 3">
            <a:extLst>
              <a:ext uri="{FF2B5EF4-FFF2-40B4-BE49-F238E27FC236}">
                <a16:creationId xmlns:a16="http://schemas.microsoft.com/office/drawing/2014/main" id="{9091C00B-35A3-2A48-BB72-19AED047F166}"/>
              </a:ext>
            </a:extLst>
          </p:cNvPr>
          <p:cNvSpPr/>
          <p:nvPr/>
        </p:nvSpPr>
        <p:spPr>
          <a:xfrm>
            <a:off x="223000" y="902425"/>
            <a:ext cx="3610284" cy="461665"/>
          </a:xfrm>
          <a:prstGeom prst="rect">
            <a:avLst/>
          </a:prstGeom>
        </p:spPr>
        <p:txBody>
          <a:bodyPr wrap="none">
            <a:spAutoFit/>
          </a:bodyPr>
          <a:lstStyle/>
          <a:p>
            <a:r>
              <a:rPr kumimoji="1" lang="en-US" altLang="zh-CN" sz="2400" b="1" dirty="0"/>
              <a:t>Concepts</a:t>
            </a:r>
            <a:r>
              <a:rPr kumimoji="1" lang="zh-CN" altLang="en-US" sz="2400" b="1" dirty="0"/>
              <a:t> </a:t>
            </a:r>
            <a:r>
              <a:rPr kumimoji="1" lang="en-US" altLang="zh-CN" sz="2400" b="1" dirty="0"/>
              <a:t>start</a:t>
            </a:r>
            <a:r>
              <a:rPr kumimoji="1" lang="zh-CN" altLang="en-US" sz="2400" b="1" dirty="0"/>
              <a:t> </a:t>
            </a:r>
            <a:r>
              <a:rPr kumimoji="1" lang="en-US" altLang="zh-CN" sz="2400" b="1" dirty="0"/>
              <a:t>to</a:t>
            </a:r>
            <a:r>
              <a:rPr kumimoji="1" lang="zh-CN" altLang="en-US" sz="2400" b="1" dirty="0"/>
              <a:t> </a:t>
            </a:r>
            <a:r>
              <a:rPr kumimoji="1" lang="en-US" altLang="zh-CN" sz="2400" b="1" dirty="0"/>
              <a:t>emerge…</a:t>
            </a:r>
          </a:p>
        </p:txBody>
      </p:sp>
      <mc:AlternateContent xmlns:mc="http://schemas.openxmlformats.org/markup-compatibility/2006" xmlns:a14="http://schemas.microsoft.com/office/drawing/2010/main">
        <mc:Choice Requires="a14">
          <p:graphicFrame>
            <p:nvGraphicFramePr>
              <p:cNvPr id="8" name="图示 7">
                <a:extLst>
                  <a:ext uri="{FF2B5EF4-FFF2-40B4-BE49-F238E27FC236}">
                    <a16:creationId xmlns:a16="http://schemas.microsoft.com/office/drawing/2014/main" id="{4A4CF1D9-F89B-A248-98E0-F1E3C455313B}"/>
                  </a:ext>
                </a:extLst>
              </p:cNvPr>
              <p:cNvGraphicFramePr/>
              <p:nvPr>
                <p:extLst>
                  <p:ext uri="{D42A27DB-BD31-4B8C-83A1-F6EECF244321}">
                    <p14:modId xmlns:p14="http://schemas.microsoft.com/office/powerpoint/2010/main" val="3106492262"/>
                  </p:ext>
                </p:extLst>
              </p:nvPr>
            </p:nvGraphicFramePr>
            <p:xfrm>
              <a:off x="874016" y="2196249"/>
              <a:ext cx="4280913" cy="3957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8" name="图示 7">
                <a:extLst>
                  <a:ext uri="{FF2B5EF4-FFF2-40B4-BE49-F238E27FC236}">
                    <a16:creationId xmlns:a16="http://schemas.microsoft.com/office/drawing/2014/main" id="{4A4CF1D9-F89B-A248-98E0-F1E3C455313B}"/>
                  </a:ext>
                </a:extLst>
              </p:cNvPr>
              <p:cNvGraphicFramePr/>
              <p:nvPr>
                <p:extLst>
                  <p:ext uri="{D42A27DB-BD31-4B8C-83A1-F6EECF244321}">
                    <p14:modId xmlns:p14="http://schemas.microsoft.com/office/powerpoint/2010/main" val="3106492262"/>
                  </p:ext>
                </p:extLst>
              </p:nvPr>
            </p:nvGraphicFramePr>
            <p:xfrm>
              <a:off x="874016" y="2196249"/>
              <a:ext cx="4280913" cy="39570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pic>
        <p:nvPicPr>
          <p:cNvPr id="12" name="图片 11" descr="图示&#10;&#10;描述已自动生成">
            <a:extLst>
              <a:ext uri="{FF2B5EF4-FFF2-40B4-BE49-F238E27FC236}">
                <a16:creationId xmlns:a16="http://schemas.microsoft.com/office/drawing/2014/main" id="{7FA28C57-B063-6349-A554-63006B54F742}"/>
              </a:ext>
            </a:extLst>
          </p:cNvPr>
          <p:cNvPicPr>
            <a:picLocks noChangeAspect="1"/>
          </p:cNvPicPr>
          <p:nvPr/>
        </p:nvPicPr>
        <p:blipFill rotWithShape="1">
          <a:blip r:embed="rId13">
            <a:extLst>
              <a:ext uri="{28A0092B-C50C-407E-A947-70E740481C1C}">
                <a14:useLocalDpi xmlns:a14="http://schemas.microsoft.com/office/drawing/2010/main" val="0"/>
              </a:ext>
            </a:extLst>
          </a:blip>
          <a:srcRect b="14141"/>
          <a:stretch/>
        </p:blipFill>
        <p:spPr>
          <a:xfrm>
            <a:off x="7122256" y="736051"/>
            <a:ext cx="3031881" cy="2594920"/>
          </a:xfrm>
          <a:prstGeom prst="rect">
            <a:avLst/>
          </a:prstGeom>
        </p:spPr>
      </p:pic>
      <p:sp>
        <p:nvSpPr>
          <p:cNvPr id="13" name="矩形 12">
            <a:extLst>
              <a:ext uri="{FF2B5EF4-FFF2-40B4-BE49-F238E27FC236}">
                <a16:creationId xmlns:a16="http://schemas.microsoft.com/office/drawing/2014/main" id="{321488F7-7D5F-144B-BB8D-EEACCEBF8066}"/>
              </a:ext>
            </a:extLst>
          </p:cNvPr>
          <p:cNvSpPr/>
          <p:nvPr/>
        </p:nvSpPr>
        <p:spPr>
          <a:xfrm>
            <a:off x="5812817" y="3246734"/>
            <a:ext cx="6096000" cy="369332"/>
          </a:xfrm>
          <a:prstGeom prst="rect">
            <a:avLst/>
          </a:prstGeom>
        </p:spPr>
        <p:txBody>
          <a:bodyPr>
            <a:spAutoFit/>
          </a:bodyPr>
          <a:lstStyle/>
          <a:p>
            <a:r>
              <a:rPr lang="en-US" altLang="zh-CN" dirty="0">
                <a:latin typeface="Times" pitchFamily="2" charset="0"/>
              </a:rPr>
              <a:t>U</a:t>
            </a:r>
            <a:r>
              <a:rPr lang="en" altLang="zh-CN" dirty="0" err="1">
                <a:latin typeface="Times" pitchFamily="2" charset="0"/>
              </a:rPr>
              <a:t>tilizing</a:t>
            </a:r>
            <a:r>
              <a:rPr lang="en" altLang="zh-CN" dirty="0">
                <a:latin typeface="Times" pitchFamily="2" charset="0"/>
              </a:rPr>
              <a:t> Newton’s second law yields</a:t>
            </a:r>
            <a:r>
              <a:rPr lang="en-US" altLang="zh-CN" dirty="0">
                <a:latin typeface="Times" pitchFamily="2" charset="0"/>
              </a:rPr>
              <a:t>:</a:t>
            </a:r>
            <a:endParaRPr lang="en" altLang="zh-CN" dirty="0">
              <a:effectLst/>
              <a:latin typeface="Times" pitchFamily="2" charset="0"/>
            </a:endParaRPr>
          </a:p>
        </p:txBody>
      </p:sp>
      <p:pic>
        <p:nvPicPr>
          <p:cNvPr id="15" name="图片 14" descr="文本&#10;&#10;描述已自动生成">
            <a:extLst>
              <a:ext uri="{FF2B5EF4-FFF2-40B4-BE49-F238E27FC236}">
                <a16:creationId xmlns:a16="http://schemas.microsoft.com/office/drawing/2014/main" id="{E2D4C8EA-8128-FF43-8534-00167E98C11E}"/>
              </a:ext>
            </a:extLst>
          </p:cNvPr>
          <p:cNvPicPr>
            <a:picLocks noChangeAspect="1"/>
          </p:cNvPicPr>
          <p:nvPr/>
        </p:nvPicPr>
        <p:blipFill rotWithShape="1">
          <a:blip r:embed="rId14">
            <a:extLst>
              <a:ext uri="{28A0092B-C50C-407E-A947-70E740481C1C}">
                <a14:useLocalDpi xmlns:a14="http://schemas.microsoft.com/office/drawing/2010/main" val="0"/>
              </a:ext>
            </a:extLst>
          </a:blip>
          <a:srcRect r="39902"/>
          <a:stretch/>
        </p:blipFill>
        <p:spPr>
          <a:xfrm>
            <a:off x="6872048" y="3539248"/>
            <a:ext cx="3977538" cy="1005805"/>
          </a:xfrm>
          <a:prstGeom prst="rect">
            <a:avLst/>
          </a:prstGeom>
        </p:spPr>
      </p:pic>
      <p:pic>
        <p:nvPicPr>
          <p:cNvPr id="23" name="图片 22">
            <a:extLst>
              <a:ext uri="{FF2B5EF4-FFF2-40B4-BE49-F238E27FC236}">
                <a16:creationId xmlns:a16="http://schemas.microsoft.com/office/drawing/2014/main" id="{55EBDBEF-01FC-154B-B8AE-0A42E37B31DA}"/>
              </a:ext>
            </a:extLst>
          </p:cNvPr>
          <p:cNvPicPr>
            <a:picLocks noChangeAspect="1"/>
          </p:cNvPicPr>
          <p:nvPr/>
        </p:nvPicPr>
        <p:blipFill rotWithShape="1">
          <a:blip r:embed="rId15"/>
          <a:srcRect t="19557" b="19752"/>
          <a:stretch/>
        </p:blipFill>
        <p:spPr>
          <a:xfrm>
            <a:off x="7794701" y="5528979"/>
            <a:ext cx="1688791" cy="1016928"/>
          </a:xfrm>
          <a:prstGeom prst="rect">
            <a:avLst/>
          </a:prstGeom>
        </p:spPr>
      </p:pic>
      <p:sp>
        <p:nvSpPr>
          <p:cNvPr id="24" name="椭圆形标注 23">
            <a:extLst>
              <a:ext uri="{FF2B5EF4-FFF2-40B4-BE49-F238E27FC236}">
                <a16:creationId xmlns:a16="http://schemas.microsoft.com/office/drawing/2014/main" id="{6DEC2CFB-E81D-C843-A4CF-D79878956901}"/>
              </a:ext>
            </a:extLst>
          </p:cNvPr>
          <p:cNvSpPr/>
          <p:nvPr/>
        </p:nvSpPr>
        <p:spPr>
          <a:xfrm>
            <a:off x="5642517" y="4356461"/>
            <a:ext cx="2564780" cy="1308359"/>
          </a:xfrm>
          <a:prstGeom prst="wedgeEllipseCallout">
            <a:avLst>
              <a:gd name="adj1" fmla="val 44870"/>
              <a:gd name="adj2" fmla="val 44736"/>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dirty="0"/>
              <a:t>Next,</a:t>
            </a:r>
            <a:r>
              <a:rPr kumimoji="1" lang="zh-CN" altLang="en-US" dirty="0"/>
              <a:t> </a:t>
            </a:r>
            <a:r>
              <a:rPr kumimoji="1" lang="en-US" altLang="zh-CN" dirty="0"/>
              <a:t>I’m</a:t>
            </a:r>
            <a:r>
              <a:rPr kumimoji="1" lang="zh-CN" altLang="en-US" dirty="0"/>
              <a:t> </a:t>
            </a:r>
            <a:r>
              <a:rPr kumimoji="1" lang="en-US" altLang="zh-CN" dirty="0"/>
              <a:t>going</a:t>
            </a:r>
            <a:r>
              <a:rPr kumimoji="1" lang="zh-CN" altLang="en-US" dirty="0"/>
              <a:t> </a:t>
            </a:r>
            <a:r>
              <a:rPr kumimoji="1" lang="en-US" altLang="zh-CN" dirty="0"/>
              <a:t>to</a:t>
            </a:r>
            <a:r>
              <a:rPr kumimoji="1" lang="zh-CN" altLang="en-US" dirty="0"/>
              <a:t> </a:t>
            </a:r>
            <a:r>
              <a:rPr kumimoji="1" lang="en-US" altLang="zh-CN" dirty="0"/>
              <a:t>solving</a:t>
            </a:r>
            <a:r>
              <a:rPr kumimoji="1" lang="zh-CN" altLang="en-US" dirty="0"/>
              <a:t> </a:t>
            </a:r>
            <a:r>
              <a:rPr kumimoji="1" lang="en-US" altLang="zh-CN" dirty="0"/>
              <a:t>the</a:t>
            </a:r>
            <a:r>
              <a:rPr kumimoji="1" lang="zh-CN" altLang="en-US" dirty="0"/>
              <a:t> </a:t>
            </a:r>
            <a:r>
              <a:rPr kumimoji="1" lang="en-US" altLang="zh-CN" dirty="0"/>
              <a:t>equation…</a:t>
            </a:r>
            <a:endParaRPr kumimoji="1" lang="zh-CN" altLang="en-US" dirty="0"/>
          </a:p>
        </p:txBody>
      </p:sp>
      <p:sp>
        <p:nvSpPr>
          <p:cNvPr id="25" name="椭圆形标注 24">
            <a:extLst>
              <a:ext uri="{FF2B5EF4-FFF2-40B4-BE49-F238E27FC236}">
                <a16:creationId xmlns:a16="http://schemas.microsoft.com/office/drawing/2014/main" id="{EE4F9DE0-A6AE-A545-8520-57948F858BEE}"/>
              </a:ext>
            </a:extLst>
          </p:cNvPr>
          <p:cNvSpPr/>
          <p:nvPr/>
        </p:nvSpPr>
        <p:spPr>
          <a:xfrm>
            <a:off x="9162584" y="4337637"/>
            <a:ext cx="2564780" cy="1308359"/>
          </a:xfrm>
          <a:prstGeom prst="wedgeEllipseCallout">
            <a:avLst>
              <a:gd name="adj1" fmla="val -45130"/>
              <a:gd name="adj2" fmla="val 44736"/>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t>。。。</a:t>
            </a:r>
            <a:endParaRPr kumimoji="1" lang="en-US" altLang="zh-CN" dirty="0"/>
          </a:p>
          <a:p>
            <a:pPr algn="ctr"/>
            <a:r>
              <a:rPr kumimoji="1" lang="en-US" altLang="zh-CN" dirty="0"/>
              <a:t>Er,</a:t>
            </a:r>
            <a:r>
              <a:rPr kumimoji="1" lang="zh-CN" altLang="en-US" dirty="0"/>
              <a:t> </a:t>
            </a:r>
            <a:r>
              <a:rPr kumimoji="1" lang="en-US" altLang="zh-CN" dirty="0"/>
              <a:t>did</a:t>
            </a:r>
            <a:r>
              <a:rPr kumimoji="1" lang="zh-CN" altLang="en-US" dirty="0"/>
              <a:t> </a:t>
            </a:r>
            <a:r>
              <a:rPr kumimoji="1" lang="en-US" altLang="zh-CN" dirty="0"/>
              <a:t>you</a:t>
            </a:r>
            <a:r>
              <a:rPr kumimoji="1" lang="zh-CN" altLang="en-US" dirty="0"/>
              <a:t> </a:t>
            </a:r>
            <a:r>
              <a:rPr kumimoji="1" lang="en-US" altLang="zh-CN" dirty="0"/>
              <a:t>take</a:t>
            </a:r>
            <a:r>
              <a:rPr kumimoji="1" lang="zh-CN" altLang="en-US" dirty="0"/>
              <a:t> </a:t>
            </a:r>
            <a:r>
              <a:rPr kumimoji="1" lang="en-US" altLang="zh-CN" dirty="0"/>
              <a:t>your</a:t>
            </a:r>
            <a:r>
              <a:rPr kumimoji="1" lang="zh-CN" altLang="en-US" dirty="0"/>
              <a:t> </a:t>
            </a:r>
            <a:r>
              <a:rPr kumimoji="1" lang="en-US" altLang="zh-CN" dirty="0"/>
              <a:t>pills</a:t>
            </a:r>
            <a:r>
              <a:rPr kumimoji="1" lang="zh-CN" altLang="en-US" dirty="0"/>
              <a:t> </a:t>
            </a:r>
            <a:r>
              <a:rPr kumimoji="1" lang="en-US" altLang="zh-CN" dirty="0"/>
              <a:t>this</a:t>
            </a:r>
            <a:r>
              <a:rPr kumimoji="1" lang="zh-CN" altLang="en-US" dirty="0"/>
              <a:t> </a:t>
            </a:r>
            <a:r>
              <a:rPr kumimoji="1" lang="en-US" altLang="zh-CN" dirty="0"/>
              <a:t>morning?</a:t>
            </a:r>
            <a:endParaRPr kumimoji="1" lang="zh-CN" altLang="en-US" dirty="0"/>
          </a:p>
        </p:txBody>
      </p:sp>
    </p:spTree>
    <p:custDataLst>
      <p:tags r:id="rId1"/>
    </p:custDataLst>
    <p:extLst>
      <p:ext uri="{BB962C8B-B14F-4D97-AF65-F5344CB8AC3E}">
        <p14:creationId xmlns:p14="http://schemas.microsoft.com/office/powerpoint/2010/main" val="667480554"/>
      </p:ext>
    </p:extLst>
  </p:cSld>
  <p:clrMapOvr>
    <a:masterClrMapping/>
  </p:clrMapOvr>
  <mc:AlternateContent xmlns:mc="http://schemas.openxmlformats.org/markup-compatibility/2006" xmlns:p14="http://schemas.microsoft.com/office/powerpoint/2010/main">
    <mc:Choice Requires="p14">
      <p:transition p14:dur="10" advTm="80548"/>
    </mc:Choice>
    <mc:Fallback xmlns="">
      <p:transition advTm="805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1000"/>
                                  </p:stCondLst>
                                  <p:childTnLst>
                                    <p:set>
                                      <p:cBhvr>
                                        <p:cTn id="21" dur="1" fill="hold">
                                          <p:stCondLst>
                                            <p:cond delay="0"/>
                                          </p:stCondLst>
                                        </p:cTn>
                                        <p:tgtEl>
                                          <p:spTgt spid="24"/>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100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3" grpId="0"/>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108C-EAB4-6B40-B765-662E34C4F4A5}"/>
              </a:ext>
            </a:extLst>
          </p:cNvPr>
          <p:cNvSpPr>
            <a:spLocks noGrp="1"/>
          </p:cNvSpPr>
          <p:nvPr>
            <p:ph type="title"/>
          </p:nvPr>
        </p:nvSpPr>
        <p:spPr/>
        <p:txBody>
          <a:bodyPr/>
          <a:lstStyle/>
          <a:p>
            <a:r>
              <a:rPr kumimoji="1" lang="en-US" altLang="zh-CN" dirty="0"/>
              <a:t>Early</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FCBD4D7E-7C1C-DC4F-B581-35BE0148742A}"/>
              </a:ext>
            </a:extLst>
          </p:cNvPr>
          <p:cNvSpPr>
            <a:spLocks noGrp="1"/>
          </p:cNvSpPr>
          <p:nvPr>
            <p:ph type="body" sz="quarter" idx="10"/>
          </p:nvPr>
        </p:nvSpPr>
        <p:spPr/>
        <p:txBody>
          <a:bodyPr/>
          <a:lstStyle/>
          <a:p>
            <a:r>
              <a:rPr kumimoji="1" lang="en-US" altLang="zh-CN" dirty="0"/>
              <a:t>19</a:t>
            </a:r>
            <a:r>
              <a:rPr kumimoji="1" lang="en-US" altLang="zh-CN" baseline="30000" dirty="0"/>
              <a:t>th</a:t>
            </a:r>
            <a:r>
              <a:rPr kumimoji="1" lang="zh-CN" altLang="en-US" dirty="0"/>
              <a:t> </a:t>
            </a:r>
            <a:r>
              <a:rPr kumimoji="1" lang="en-US" altLang="zh-CN" dirty="0"/>
              <a:t>century</a:t>
            </a:r>
            <a:endParaRPr kumimoji="1" lang="zh-CN" altLang="en-US" dirty="0"/>
          </a:p>
        </p:txBody>
      </p:sp>
      <p:sp>
        <p:nvSpPr>
          <p:cNvPr id="6" name="文本框 5">
            <a:extLst>
              <a:ext uri="{FF2B5EF4-FFF2-40B4-BE49-F238E27FC236}">
                <a16:creationId xmlns:a16="http://schemas.microsoft.com/office/drawing/2014/main" id="{990C1A03-7D9D-614E-9B2B-E5CFA73BF52D}"/>
              </a:ext>
            </a:extLst>
          </p:cNvPr>
          <p:cNvSpPr txBox="1"/>
          <p:nvPr/>
        </p:nvSpPr>
        <p:spPr>
          <a:xfrm>
            <a:off x="528177" y="1428744"/>
            <a:ext cx="6594079" cy="193899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t>Modeling,</a:t>
            </a:r>
            <a:r>
              <a:rPr lang="en-US" altLang="zh-CN" sz="2400" dirty="0"/>
              <a:t> Dynamic</a:t>
            </a:r>
          </a:p>
          <a:p>
            <a:pPr marL="285750" indent="-285750">
              <a:buFont typeface="Arial" panose="020B0604020202020204" pitchFamily="34" charset="0"/>
              <a:buChar char="•"/>
            </a:pPr>
            <a:r>
              <a:rPr kumimoji="1" lang="en-US" altLang="zh-CN" sz="2400" dirty="0">
                <a:solidFill>
                  <a:srgbClr val="FF0000"/>
                </a:solidFill>
              </a:rPr>
              <a:t>Frequency</a:t>
            </a:r>
            <a:r>
              <a:rPr kumimoji="1" lang="zh-CN" altLang="en-US" sz="2400" dirty="0">
                <a:solidFill>
                  <a:srgbClr val="FF0000"/>
                </a:solidFill>
              </a:rPr>
              <a:t> </a:t>
            </a:r>
            <a:r>
              <a:rPr kumimoji="1" lang="en-US" altLang="zh-CN" sz="2400" dirty="0">
                <a:solidFill>
                  <a:srgbClr val="FF0000"/>
                </a:solidFill>
              </a:rPr>
              <a:t>domain, </a:t>
            </a:r>
            <a:r>
              <a:rPr kumimoji="1" lang="zh-CN" altLang="en-US" sz="2400" dirty="0">
                <a:solidFill>
                  <a:srgbClr val="FF0000"/>
                </a:solidFill>
              </a:rPr>
              <a:t> </a:t>
            </a:r>
            <a:r>
              <a:rPr kumimoji="1" lang="en-US" altLang="zh-CN" sz="2400" dirty="0">
                <a:solidFill>
                  <a:srgbClr val="FF0000"/>
                </a:solidFill>
              </a:rPr>
              <a:t>transfer</a:t>
            </a:r>
            <a:r>
              <a:rPr kumimoji="1" lang="zh-CN" altLang="en-US" sz="2400" dirty="0">
                <a:solidFill>
                  <a:srgbClr val="FF0000"/>
                </a:solidFill>
              </a:rPr>
              <a:t> </a:t>
            </a:r>
            <a:r>
              <a:rPr kumimoji="1" lang="en-US" altLang="zh-CN" sz="2400" dirty="0">
                <a:solidFill>
                  <a:srgbClr val="FF0000"/>
                </a:solidFill>
              </a:rPr>
              <a:t>function</a:t>
            </a:r>
          </a:p>
          <a:p>
            <a:pPr marL="285750" indent="-285750">
              <a:buFont typeface="Arial" panose="020B0604020202020204" pitchFamily="34" charset="0"/>
              <a:buChar char="•"/>
            </a:pPr>
            <a:endParaRPr lang="en-US" altLang="zh-CN" sz="2400" dirty="0"/>
          </a:p>
          <a:p>
            <a:endParaRPr kumimoji="1" lang="en-US" altLang="zh-CN" sz="2400" dirty="0"/>
          </a:p>
          <a:p>
            <a:endParaRPr kumimoji="1" lang="en-US" altLang="zh-CN" sz="2400" dirty="0"/>
          </a:p>
        </p:txBody>
      </p:sp>
      <p:sp>
        <p:nvSpPr>
          <p:cNvPr id="4" name="矩形 3">
            <a:extLst>
              <a:ext uri="{FF2B5EF4-FFF2-40B4-BE49-F238E27FC236}">
                <a16:creationId xmlns:a16="http://schemas.microsoft.com/office/drawing/2014/main" id="{9091C00B-35A3-2A48-BB72-19AED047F166}"/>
              </a:ext>
            </a:extLst>
          </p:cNvPr>
          <p:cNvSpPr/>
          <p:nvPr/>
        </p:nvSpPr>
        <p:spPr>
          <a:xfrm>
            <a:off x="223000" y="902425"/>
            <a:ext cx="3610284" cy="461665"/>
          </a:xfrm>
          <a:prstGeom prst="rect">
            <a:avLst/>
          </a:prstGeom>
        </p:spPr>
        <p:txBody>
          <a:bodyPr wrap="none">
            <a:spAutoFit/>
          </a:bodyPr>
          <a:lstStyle/>
          <a:p>
            <a:r>
              <a:rPr kumimoji="1" lang="en-US" altLang="zh-CN" sz="2400" b="1" dirty="0"/>
              <a:t>Concepts</a:t>
            </a:r>
            <a:r>
              <a:rPr kumimoji="1" lang="zh-CN" altLang="en-US" sz="2400" b="1" dirty="0"/>
              <a:t> </a:t>
            </a:r>
            <a:r>
              <a:rPr kumimoji="1" lang="en-US" altLang="zh-CN" sz="2400" b="1" dirty="0"/>
              <a:t>start</a:t>
            </a:r>
            <a:r>
              <a:rPr kumimoji="1" lang="zh-CN" altLang="en-US" sz="2400" b="1" dirty="0"/>
              <a:t> </a:t>
            </a:r>
            <a:r>
              <a:rPr kumimoji="1" lang="en-US" altLang="zh-CN" sz="2400" b="1" dirty="0"/>
              <a:t>to</a:t>
            </a:r>
            <a:r>
              <a:rPr kumimoji="1" lang="zh-CN" altLang="en-US" sz="2400" b="1" dirty="0"/>
              <a:t> </a:t>
            </a:r>
            <a:r>
              <a:rPr kumimoji="1" lang="en-US" altLang="zh-CN" sz="2400" b="1" dirty="0"/>
              <a:t>emerge…</a:t>
            </a:r>
          </a:p>
        </p:txBody>
      </p:sp>
      <mc:AlternateContent xmlns:mc="http://schemas.openxmlformats.org/markup-compatibility/2006" xmlns:a14="http://schemas.microsoft.com/office/drawing/2010/main">
        <mc:Choice Requires="a14">
          <p:graphicFrame>
            <p:nvGraphicFramePr>
              <p:cNvPr id="8" name="图示 7">
                <a:extLst>
                  <a:ext uri="{FF2B5EF4-FFF2-40B4-BE49-F238E27FC236}">
                    <a16:creationId xmlns:a16="http://schemas.microsoft.com/office/drawing/2014/main" id="{4A4CF1D9-F89B-A248-98E0-F1E3C455313B}"/>
                  </a:ext>
                </a:extLst>
              </p:cNvPr>
              <p:cNvGraphicFramePr/>
              <p:nvPr>
                <p:extLst>
                  <p:ext uri="{D42A27DB-BD31-4B8C-83A1-F6EECF244321}">
                    <p14:modId xmlns:p14="http://schemas.microsoft.com/office/powerpoint/2010/main" val="3919326665"/>
                  </p:ext>
                </p:extLst>
              </p:nvPr>
            </p:nvGraphicFramePr>
            <p:xfrm>
              <a:off x="976184" y="2557849"/>
              <a:ext cx="4251548" cy="39170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8" name="图示 7">
                <a:extLst>
                  <a:ext uri="{FF2B5EF4-FFF2-40B4-BE49-F238E27FC236}">
                    <a16:creationId xmlns:a16="http://schemas.microsoft.com/office/drawing/2014/main" id="{4A4CF1D9-F89B-A248-98E0-F1E3C455313B}"/>
                  </a:ext>
                </a:extLst>
              </p:cNvPr>
              <p:cNvGraphicFramePr/>
              <p:nvPr>
                <p:extLst>
                  <p:ext uri="{D42A27DB-BD31-4B8C-83A1-F6EECF244321}">
                    <p14:modId xmlns:p14="http://schemas.microsoft.com/office/powerpoint/2010/main" val="3919326665"/>
                  </p:ext>
                </p:extLst>
              </p:nvPr>
            </p:nvGraphicFramePr>
            <p:xfrm>
              <a:off x="976184" y="2557849"/>
              <a:ext cx="4251548" cy="391709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pic>
        <p:nvPicPr>
          <p:cNvPr id="12" name="图片 11" descr="图示&#10;&#10;描述已自动生成">
            <a:extLst>
              <a:ext uri="{FF2B5EF4-FFF2-40B4-BE49-F238E27FC236}">
                <a16:creationId xmlns:a16="http://schemas.microsoft.com/office/drawing/2014/main" id="{7FA28C57-B063-6349-A554-63006B54F742}"/>
              </a:ext>
            </a:extLst>
          </p:cNvPr>
          <p:cNvPicPr>
            <a:picLocks noChangeAspect="1"/>
          </p:cNvPicPr>
          <p:nvPr/>
        </p:nvPicPr>
        <p:blipFill rotWithShape="1">
          <a:blip r:embed="rId13">
            <a:extLst>
              <a:ext uri="{28A0092B-C50C-407E-A947-70E740481C1C}">
                <a14:useLocalDpi xmlns:a14="http://schemas.microsoft.com/office/drawing/2010/main" val="0"/>
              </a:ext>
            </a:extLst>
          </a:blip>
          <a:srcRect b="14141"/>
          <a:stretch/>
        </p:blipFill>
        <p:spPr>
          <a:xfrm>
            <a:off x="7122256" y="777615"/>
            <a:ext cx="3031881" cy="2594920"/>
          </a:xfrm>
          <a:prstGeom prst="rect">
            <a:avLst/>
          </a:prstGeom>
        </p:spPr>
      </p:pic>
      <p:sp>
        <p:nvSpPr>
          <p:cNvPr id="13" name="矩形 12">
            <a:extLst>
              <a:ext uri="{FF2B5EF4-FFF2-40B4-BE49-F238E27FC236}">
                <a16:creationId xmlns:a16="http://schemas.microsoft.com/office/drawing/2014/main" id="{321488F7-7D5F-144B-BB8D-EEACCEBF8066}"/>
              </a:ext>
            </a:extLst>
          </p:cNvPr>
          <p:cNvSpPr/>
          <p:nvPr/>
        </p:nvSpPr>
        <p:spPr>
          <a:xfrm>
            <a:off x="5812817" y="3467267"/>
            <a:ext cx="6096000" cy="369332"/>
          </a:xfrm>
          <a:prstGeom prst="rect">
            <a:avLst/>
          </a:prstGeom>
        </p:spPr>
        <p:txBody>
          <a:bodyPr>
            <a:spAutoFit/>
          </a:bodyPr>
          <a:lstStyle/>
          <a:p>
            <a:r>
              <a:rPr lang="en-US" altLang="zh-CN" dirty="0">
                <a:latin typeface="Times" pitchFamily="2" charset="0"/>
              </a:rPr>
              <a:t>U</a:t>
            </a:r>
            <a:r>
              <a:rPr lang="en" altLang="zh-CN" dirty="0" err="1">
                <a:latin typeface="Times" pitchFamily="2" charset="0"/>
              </a:rPr>
              <a:t>tilizing</a:t>
            </a:r>
            <a:r>
              <a:rPr lang="en" altLang="zh-CN" dirty="0">
                <a:latin typeface="Times" pitchFamily="2" charset="0"/>
              </a:rPr>
              <a:t> Newton’s second law yields</a:t>
            </a:r>
            <a:r>
              <a:rPr lang="en-US" altLang="zh-CN" dirty="0">
                <a:latin typeface="Times" pitchFamily="2" charset="0"/>
              </a:rPr>
              <a:t>:</a:t>
            </a:r>
            <a:endParaRPr lang="en" altLang="zh-CN" dirty="0">
              <a:effectLst/>
              <a:latin typeface="Times" pitchFamily="2" charset="0"/>
            </a:endParaRPr>
          </a:p>
        </p:txBody>
      </p:sp>
      <p:pic>
        <p:nvPicPr>
          <p:cNvPr id="15" name="图片 14" descr="文本&#10;&#10;描述已自动生成">
            <a:extLst>
              <a:ext uri="{FF2B5EF4-FFF2-40B4-BE49-F238E27FC236}">
                <a16:creationId xmlns:a16="http://schemas.microsoft.com/office/drawing/2014/main" id="{E2D4C8EA-8128-FF43-8534-00167E98C11E}"/>
              </a:ext>
            </a:extLst>
          </p:cNvPr>
          <p:cNvPicPr>
            <a:picLocks noChangeAspect="1"/>
          </p:cNvPicPr>
          <p:nvPr/>
        </p:nvPicPr>
        <p:blipFill rotWithShape="1">
          <a:blip r:embed="rId14">
            <a:extLst>
              <a:ext uri="{28A0092B-C50C-407E-A947-70E740481C1C}">
                <a14:useLocalDpi xmlns:a14="http://schemas.microsoft.com/office/drawing/2010/main" val="0"/>
              </a:ext>
            </a:extLst>
          </a:blip>
          <a:srcRect r="39902"/>
          <a:stretch/>
        </p:blipFill>
        <p:spPr>
          <a:xfrm>
            <a:off x="6872048" y="3836600"/>
            <a:ext cx="3877728" cy="940383"/>
          </a:xfrm>
          <a:prstGeom prst="rect">
            <a:avLst/>
          </a:prstGeom>
        </p:spPr>
      </p:pic>
      <p:sp>
        <p:nvSpPr>
          <p:cNvPr id="16" name="文本框 15">
            <a:extLst>
              <a:ext uri="{FF2B5EF4-FFF2-40B4-BE49-F238E27FC236}">
                <a16:creationId xmlns:a16="http://schemas.microsoft.com/office/drawing/2014/main" id="{C4227161-4EA3-EC4B-9E61-EE45DCEB4608}"/>
              </a:ext>
            </a:extLst>
          </p:cNvPr>
          <p:cNvSpPr txBox="1"/>
          <p:nvPr/>
        </p:nvSpPr>
        <p:spPr>
          <a:xfrm>
            <a:off x="5812817" y="4657738"/>
            <a:ext cx="3422732" cy="369332"/>
          </a:xfrm>
          <a:prstGeom prst="rect">
            <a:avLst/>
          </a:prstGeom>
          <a:noFill/>
        </p:spPr>
        <p:txBody>
          <a:bodyPr wrap="none" rtlCol="0">
            <a:spAutoFit/>
          </a:bodyPr>
          <a:lstStyle/>
          <a:p>
            <a:r>
              <a:rPr kumimoji="1" lang="en-US" altLang="zh-CN" dirty="0">
                <a:latin typeface="Times" pitchFamily="2" charset="0"/>
              </a:rPr>
              <a:t>Utilizing</a:t>
            </a:r>
            <a:r>
              <a:rPr kumimoji="1" lang="zh-CN" altLang="en-US" dirty="0">
                <a:latin typeface="Times" pitchFamily="2" charset="0"/>
              </a:rPr>
              <a:t> </a:t>
            </a:r>
            <a:r>
              <a:rPr kumimoji="1" lang="en-US" altLang="zh-CN" dirty="0">
                <a:latin typeface="Times" pitchFamily="2" charset="0"/>
              </a:rPr>
              <a:t>Laplace</a:t>
            </a:r>
            <a:r>
              <a:rPr kumimoji="1" lang="zh-CN" altLang="en-US" dirty="0">
                <a:latin typeface="Times" pitchFamily="2" charset="0"/>
              </a:rPr>
              <a:t> </a:t>
            </a:r>
            <a:r>
              <a:rPr kumimoji="1" lang="en-US" altLang="zh-CN" dirty="0">
                <a:latin typeface="Times" pitchFamily="2" charset="0"/>
              </a:rPr>
              <a:t>transform</a:t>
            </a:r>
            <a:r>
              <a:rPr kumimoji="1" lang="zh-CN" altLang="en-US" dirty="0">
                <a:latin typeface="Times" pitchFamily="2" charset="0"/>
              </a:rPr>
              <a:t> </a:t>
            </a:r>
            <a:r>
              <a:rPr kumimoji="1" lang="en-US" altLang="zh-CN" dirty="0">
                <a:latin typeface="Times" pitchFamily="2" charset="0"/>
              </a:rPr>
              <a:t>yields:</a:t>
            </a:r>
            <a:endParaRPr kumimoji="1" lang="zh-CN" altLang="en-US" dirty="0">
              <a:latin typeface="Times" pitchFamily="2" charset="0"/>
            </a:endParaRPr>
          </a:p>
        </p:txBody>
      </p:sp>
      <p:sp>
        <p:nvSpPr>
          <p:cNvPr id="19" name="文本框 18">
            <a:extLst>
              <a:ext uri="{FF2B5EF4-FFF2-40B4-BE49-F238E27FC236}">
                <a16:creationId xmlns:a16="http://schemas.microsoft.com/office/drawing/2014/main" id="{516E624C-E145-FF4A-A24B-86AA5E4572D1}"/>
              </a:ext>
            </a:extLst>
          </p:cNvPr>
          <p:cNvSpPr txBox="1"/>
          <p:nvPr/>
        </p:nvSpPr>
        <p:spPr>
          <a:xfrm>
            <a:off x="5812817" y="5598121"/>
            <a:ext cx="1850186" cy="369332"/>
          </a:xfrm>
          <a:prstGeom prst="rect">
            <a:avLst/>
          </a:prstGeom>
          <a:noFill/>
        </p:spPr>
        <p:txBody>
          <a:bodyPr wrap="none" rtlCol="0">
            <a:spAutoFit/>
          </a:bodyPr>
          <a:lstStyle/>
          <a:p>
            <a:r>
              <a:rPr kumimoji="1" lang="en-US" altLang="zh-CN" dirty="0">
                <a:latin typeface="Times" pitchFamily="2" charset="0"/>
              </a:rPr>
              <a:t>Transfer</a:t>
            </a:r>
            <a:r>
              <a:rPr kumimoji="1" lang="zh-CN" altLang="en-US" dirty="0">
                <a:latin typeface="Times" pitchFamily="2" charset="0"/>
              </a:rPr>
              <a:t> </a:t>
            </a:r>
            <a:r>
              <a:rPr kumimoji="1" lang="en-US" altLang="zh-CN" dirty="0">
                <a:latin typeface="Times" pitchFamily="2" charset="0"/>
              </a:rPr>
              <a:t>function:</a:t>
            </a:r>
            <a:endParaRPr kumimoji="1" lang="zh-CN" altLang="en-US" dirty="0">
              <a:latin typeface="Times" pitchFamily="2"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95E8B2F-4B84-354C-BB42-47D935A93A65}"/>
                  </a:ext>
                </a:extLst>
              </p:cNvPr>
              <p:cNvSpPr txBox="1"/>
              <p:nvPr/>
            </p:nvSpPr>
            <p:spPr>
              <a:xfrm>
                <a:off x="6872048" y="5929160"/>
                <a:ext cx="2962799"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𝑠</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𝑌</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𝑅</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𝑀</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𝑠</m:t>
                              </m:r>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𝑏𝑠</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den>
                      </m:f>
                    </m:oMath>
                  </m:oMathPara>
                </a14:m>
                <a:endParaRPr kumimoji="1" lang="zh-CN" altLang="en-US" dirty="0"/>
              </a:p>
            </p:txBody>
          </p:sp>
        </mc:Choice>
        <mc:Fallback xmlns="">
          <p:sp>
            <p:nvSpPr>
              <p:cNvPr id="11" name="文本框 10">
                <a:extLst>
                  <a:ext uri="{FF2B5EF4-FFF2-40B4-BE49-F238E27FC236}">
                    <a16:creationId xmlns:a16="http://schemas.microsoft.com/office/drawing/2014/main" id="{A95E8B2F-4B84-354C-BB42-47D935A93A65}"/>
                  </a:ext>
                </a:extLst>
              </p:cNvPr>
              <p:cNvSpPr txBox="1">
                <a:spLocks noRot="1" noChangeAspect="1" noMove="1" noResize="1" noEditPoints="1" noAdjustHandles="1" noChangeArrowheads="1" noChangeShapeType="1" noTextEdit="1"/>
              </p:cNvSpPr>
              <p:nvPr/>
            </p:nvSpPr>
            <p:spPr>
              <a:xfrm>
                <a:off x="6872048" y="5929160"/>
                <a:ext cx="2962799" cy="576761"/>
              </a:xfrm>
              <a:prstGeom prst="rect">
                <a:avLst/>
              </a:prstGeom>
              <a:blipFill>
                <a:blip r:embed="rId15"/>
                <a:stretch>
                  <a:fillRect l="-851" t="-6522" r="-1277" b="-17391"/>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8B4FE02C-9BC6-664A-8728-A7C1DB4FC6A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26976" y="4988776"/>
            <a:ext cx="6258622" cy="573309"/>
          </a:xfrm>
          <a:prstGeom prst="rect">
            <a:avLst/>
          </a:prstGeom>
        </p:spPr>
      </p:pic>
    </p:spTree>
    <p:custDataLst>
      <p:tags r:id="rId1"/>
    </p:custDataLst>
    <p:extLst>
      <p:ext uri="{BB962C8B-B14F-4D97-AF65-F5344CB8AC3E}">
        <p14:creationId xmlns:p14="http://schemas.microsoft.com/office/powerpoint/2010/main" val="3410339269"/>
      </p:ext>
    </p:extLst>
  </p:cSld>
  <p:clrMapOvr>
    <a:masterClrMapping/>
  </p:clrMapOvr>
  <mc:AlternateContent xmlns:mc="http://schemas.openxmlformats.org/markup-compatibility/2006" xmlns:p14="http://schemas.microsoft.com/office/powerpoint/2010/main">
    <mc:Choice Requires="p14">
      <p:transition p14:dur="10" advTm="72229"/>
    </mc:Choice>
    <mc:Fallback xmlns="">
      <p:transition advTm="722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6" grpId="0"/>
      <p:bldP spid="1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108C-EAB4-6B40-B765-662E34C4F4A5}"/>
              </a:ext>
            </a:extLst>
          </p:cNvPr>
          <p:cNvSpPr>
            <a:spLocks noGrp="1"/>
          </p:cNvSpPr>
          <p:nvPr>
            <p:ph type="title"/>
          </p:nvPr>
        </p:nvSpPr>
        <p:spPr/>
        <p:txBody>
          <a:bodyPr/>
          <a:lstStyle/>
          <a:p>
            <a:r>
              <a:rPr kumimoji="1" lang="en-US" altLang="zh-CN" dirty="0"/>
              <a:t>Early</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FCBD4D7E-7C1C-DC4F-B581-35BE0148742A}"/>
              </a:ext>
            </a:extLst>
          </p:cNvPr>
          <p:cNvSpPr>
            <a:spLocks noGrp="1"/>
          </p:cNvSpPr>
          <p:nvPr>
            <p:ph type="body" sz="quarter" idx="10"/>
          </p:nvPr>
        </p:nvSpPr>
        <p:spPr/>
        <p:txBody>
          <a:bodyPr/>
          <a:lstStyle/>
          <a:p>
            <a:r>
              <a:rPr kumimoji="1" lang="en-US" altLang="zh-CN" dirty="0"/>
              <a:t>19</a:t>
            </a:r>
            <a:r>
              <a:rPr kumimoji="1" lang="en-US" altLang="zh-CN" baseline="30000" dirty="0"/>
              <a:t>th</a:t>
            </a:r>
            <a:r>
              <a:rPr kumimoji="1" lang="zh-CN" altLang="en-US" dirty="0"/>
              <a:t> </a:t>
            </a:r>
            <a:r>
              <a:rPr kumimoji="1" lang="en-US" altLang="zh-CN" dirty="0"/>
              <a:t>century</a:t>
            </a:r>
            <a:endParaRPr kumimoji="1" lang="zh-CN" altLang="en-US" dirty="0"/>
          </a:p>
        </p:txBody>
      </p:sp>
      <p:sp>
        <p:nvSpPr>
          <p:cNvPr id="6" name="文本框 5">
            <a:extLst>
              <a:ext uri="{FF2B5EF4-FFF2-40B4-BE49-F238E27FC236}">
                <a16:creationId xmlns:a16="http://schemas.microsoft.com/office/drawing/2014/main" id="{990C1A03-7D9D-614E-9B2B-E5CFA73BF52D}"/>
              </a:ext>
            </a:extLst>
          </p:cNvPr>
          <p:cNvSpPr txBox="1"/>
          <p:nvPr/>
        </p:nvSpPr>
        <p:spPr>
          <a:xfrm>
            <a:off x="528177" y="1428744"/>
            <a:ext cx="6594079"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Modeling,</a:t>
            </a:r>
            <a:r>
              <a:rPr kumimoji="1" lang="zh-CN" altLang="en-US" dirty="0"/>
              <a:t> </a:t>
            </a:r>
            <a:r>
              <a:rPr kumimoji="1" lang="en-US" altLang="zh-CN" dirty="0"/>
              <a:t>Dynamics</a:t>
            </a:r>
            <a:r>
              <a:rPr kumimoji="1" lang="zh-CN" altLang="en-US" dirty="0"/>
              <a:t> </a:t>
            </a:r>
            <a:r>
              <a:rPr kumimoji="1" lang="en-US" altLang="zh-CN" dirty="0"/>
              <a:t>,</a:t>
            </a:r>
            <a:r>
              <a:rPr kumimoji="1" lang="zh-CN" altLang="en-US" dirty="0"/>
              <a:t> </a:t>
            </a:r>
            <a:r>
              <a:rPr kumimoji="1" lang="en-US" altLang="zh-CN" dirty="0"/>
              <a:t>Differential</a:t>
            </a:r>
            <a:r>
              <a:rPr kumimoji="1" lang="zh-CN" altLang="en-US" dirty="0"/>
              <a:t> </a:t>
            </a:r>
            <a:r>
              <a:rPr kumimoji="1" lang="en-US" altLang="zh-CN" dirty="0"/>
              <a:t>equation</a:t>
            </a:r>
          </a:p>
          <a:p>
            <a:pPr marL="285750" indent="-285750">
              <a:buFont typeface="Arial" panose="020B0604020202020204" pitchFamily="34" charset="0"/>
              <a:buChar char="•"/>
            </a:pPr>
            <a:r>
              <a:rPr kumimoji="1" lang="en-US" altLang="zh-CN" dirty="0"/>
              <a:t>Frequency</a:t>
            </a:r>
            <a:r>
              <a:rPr kumimoji="1" lang="zh-CN" altLang="en-US" dirty="0"/>
              <a:t> </a:t>
            </a:r>
            <a:r>
              <a:rPr kumimoji="1" lang="en-US" altLang="zh-CN" dirty="0"/>
              <a:t>domain, </a:t>
            </a:r>
            <a:r>
              <a:rPr kumimoji="1" lang="zh-CN" altLang="en-US" dirty="0"/>
              <a:t> </a:t>
            </a:r>
            <a:r>
              <a:rPr kumimoji="1" lang="en-US" altLang="zh-CN" dirty="0"/>
              <a:t>transfer</a:t>
            </a:r>
            <a:r>
              <a:rPr kumimoji="1" lang="zh-CN" altLang="en-US" dirty="0"/>
              <a:t> </a:t>
            </a:r>
            <a:r>
              <a:rPr kumimoji="1" lang="en-US" altLang="zh-CN" dirty="0"/>
              <a:t>function</a:t>
            </a:r>
          </a:p>
          <a:p>
            <a:pPr marL="285750" indent="-285750">
              <a:buFont typeface="Arial" panose="020B0604020202020204" pitchFamily="34" charset="0"/>
              <a:buChar char="•"/>
            </a:pPr>
            <a:r>
              <a:rPr kumimoji="1" lang="en-US" altLang="zh-CN" dirty="0"/>
              <a:t>Block</a:t>
            </a:r>
            <a:r>
              <a:rPr kumimoji="1" lang="zh-CN" altLang="en-US" dirty="0"/>
              <a:t> </a:t>
            </a:r>
            <a:r>
              <a:rPr kumimoji="1" lang="en-US" altLang="zh-CN" dirty="0"/>
              <a:t>diagram</a:t>
            </a:r>
          </a:p>
          <a:p>
            <a:endParaRPr kumimoji="1" lang="en-US" altLang="zh-CN" dirty="0"/>
          </a:p>
        </p:txBody>
      </p:sp>
      <p:pic>
        <p:nvPicPr>
          <p:cNvPr id="7" name="图片 6" descr="图示&#10;&#10;描述已自动生成">
            <a:extLst>
              <a:ext uri="{FF2B5EF4-FFF2-40B4-BE49-F238E27FC236}">
                <a16:creationId xmlns:a16="http://schemas.microsoft.com/office/drawing/2014/main" id="{EF18A685-E3F3-D24F-AD88-788F5E6A0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810" y="2693727"/>
            <a:ext cx="7757175" cy="1850893"/>
          </a:xfrm>
          <a:prstGeom prst="rect">
            <a:avLst/>
          </a:prstGeom>
        </p:spPr>
      </p:pic>
      <p:sp>
        <p:nvSpPr>
          <p:cNvPr id="4" name="矩形 3">
            <a:extLst>
              <a:ext uri="{FF2B5EF4-FFF2-40B4-BE49-F238E27FC236}">
                <a16:creationId xmlns:a16="http://schemas.microsoft.com/office/drawing/2014/main" id="{9091C00B-35A3-2A48-BB72-19AED047F166}"/>
              </a:ext>
            </a:extLst>
          </p:cNvPr>
          <p:cNvSpPr/>
          <p:nvPr/>
        </p:nvSpPr>
        <p:spPr>
          <a:xfrm>
            <a:off x="223000" y="902425"/>
            <a:ext cx="3610284" cy="461665"/>
          </a:xfrm>
          <a:prstGeom prst="rect">
            <a:avLst/>
          </a:prstGeom>
        </p:spPr>
        <p:txBody>
          <a:bodyPr wrap="none">
            <a:spAutoFit/>
          </a:bodyPr>
          <a:lstStyle/>
          <a:p>
            <a:r>
              <a:rPr kumimoji="1" lang="en-US" altLang="zh-CN" sz="2400" b="1" dirty="0"/>
              <a:t>Concepts</a:t>
            </a:r>
            <a:r>
              <a:rPr kumimoji="1" lang="zh-CN" altLang="en-US" sz="2400" b="1" dirty="0"/>
              <a:t> </a:t>
            </a:r>
            <a:r>
              <a:rPr kumimoji="1" lang="en-US" altLang="zh-CN" sz="2400" b="1" dirty="0"/>
              <a:t>start</a:t>
            </a:r>
            <a:r>
              <a:rPr kumimoji="1" lang="zh-CN" altLang="en-US" sz="2400" b="1" dirty="0"/>
              <a:t> </a:t>
            </a:r>
            <a:r>
              <a:rPr kumimoji="1" lang="en-US" altLang="zh-CN" sz="2400" b="1" dirty="0"/>
              <a:t>to</a:t>
            </a:r>
            <a:r>
              <a:rPr kumimoji="1" lang="zh-CN" altLang="en-US" sz="2400" b="1" dirty="0"/>
              <a:t> </a:t>
            </a:r>
            <a:r>
              <a:rPr kumimoji="1" lang="en-US" altLang="zh-CN" sz="2400" b="1" dirty="0"/>
              <a:t>emerge…</a:t>
            </a:r>
          </a:p>
        </p:txBody>
      </p:sp>
      <p:sp>
        <p:nvSpPr>
          <p:cNvPr id="8" name="矩形 7">
            <a:extLst>
              <a:ext uri="{FF2B5EF4-FFF2-40B4-BE49-F238E27FC236}">
                <a16:creationId xmlns:a16="http://schemas.microsoft.com/office/drawing/2014/main" id="{8393D5CB-260F-DA47-B38A-376B8C13C913}"/>
              </a:ext>
            </a:extLst>
          </p:cNvPr>
          <p:cNvSpPr/>
          <p:nvPr/>
        </p:nvSpPr>
        <p:spPr>
          <a:xfrm>
            <a:off x="610348" y="4864666"/>
            <a:ext cx="3856825" cy="369332"/>
          </a:xfrm>
          <a:prstGeom prst="rect">
            <a:avLst/>
          </a:prstGeom>
        </p:spPr>
        <p:txBody>
          <a:bodyPr wrap="none">
            <a:spAutoFit/>
          </a:bodyPr>
          <a:lstStyle/>
          <a:p>
            <a:pPr marL="285750" indent="-285750">
              <a:buFont typeface="Arial" panose="020B0604020202020204" pitchFamily="34" charset="0"/>
              <a:buChar char="•"/>
            </a:pPr>
            <a:r>
              <a:rPr kumimoji="1" lang="en-US" altLang="zh-CN" dirty="0">
                <a:solidFill>
                  <a:srgbClr val="FF0000"/>
                </a:solidFill>
              </a:rPr>
              <a:t>Characteristic</a:t>
            </a:r>
            <a:r>
              <a:rPr kumimoji="1" lang="zh-CN" altLang="en-US" dirty="0">
                <a:solidFill>
                  <a:srgbClr val="FF0000"/>
                </a:solidFill>
              </a:rPr>
              <a:t> </a:t>
            </a:r>
            <a:r>
              <a:rPr kumimoji="1" lang="en-US" altLang="zh-CN" dirty="0">
                <a:solidFill>
                  <a:srgbClr val="FF0000"/>
                </a:solidFill>
              </a:rPr>
              <a:t>equation</a:t>
            </a:r>
            <a:r>
              <a:rPr kumimoji="1" lang="zh-CN" altLang="en-US" dirty="0">
                <a:solidFill>
                  <a:srgbClr val="FF0000"/>
                </a:solidFill>
              </a:rPr>
              <a:t> </a:t>
            </a:r>
            <a:r>
              <a:rPr kumimoji="1" lang="en-US" altLang="zh-CN" dirty="0"/>
              <a:t>and</a:t>
            </a:r>
            <a:r>
              <a:rPr kumimoji="1" lang="zh-CN" altLang="en-US" dirty="0"/>
              <a:t> </a:t>
            </a:r>
            <a:r>
              <a:rPr kumimoji="1" lang="en-US" altLang="zh-CN" dirty="0"/>
              <a:t>Stability</a:t>
            </a:r>
          </a:p>
        </p:txBody>
      </p:sp>
      <mc:AlternateContent xmlns:mc="http://schemas.openxmlformats.org/markup-compatibility/2006" xmlns:a14="http://schemas.microsoft.com/office/drawing/2010/main">
        <mc:Choice Requires="a14">
          <p:sp>
            <p:nvSpPr>
              <p:cNvPr id="11" name="圆角矩形标注 10">
                <a:extLst>
                  <a:ext uri="{FF2B5EF4-FFF2-40B4-BE49-F238E27FC236}">
                    <a16:creationId xmlns:a16="http://schemas.microsoft.com/office/drawing/2014/main" id="{49D044F9-0E5B-8B43-B43B-9A23800C24F0}"/>
                  </a:ext>
                </a:extLst>
              </p:cNvPr>
              <p:cNvSpPr/>
              <p:nvPr/>
            </p:nvSpPr>
            <p:spPr>
              <a:xfrm>
                <a:off x="7389885" y="1873860"/>
                <a:ext cx="2364059" cy="676201"/>
              </a:xfrm>
              <a:prstGeom prst="wedgeRoundRectCallout">
                <a:avLst>
                  <a:gd name="adj1" fmla="val -55260"/>
                  <a:gd name="adj2" fmla="val 875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𝑀</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𝑠</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rPr>
                            <m:t>+</m:t>
                          </m:r>
                          <m:r>
                            <a:rPr kumimoji="1" lang="en-US" altLang="zh-CN" i="1">
                              <a:latin typeface="Cambria Math" panose="02040503050406030204" pitchFamily="18" charset="0"/>
                            </a:rPr>
                            <m:t>𝑏𝑠</m:t>
                          </m:r>
                          <m:r>
                            <a:rPr kumimoji="1" lang="en-US" altLang="zh-CN" i="1">
                              <a:latin typeface="Cambria Math" panose="02040503050406030204" pitchFamily="18" charset="0"/>
                            </a:rPr>
                            <m:t>+</m:t>
                          </m:r>
                          <m:r>
                            <a:rPr kumimoji="1" lang="en-US" altLang="zh-CN" i="1">
                              <a:latin typeface="Cambria Math" panose="02040503050406030204" pitchFamily="18" charset="0"/>
                            </a:rPr>
                            <m:t>𝑘</m:t>
                          </m:r>
                        </m:den>
                      </m:f>
                    </m:oMath>
                  </m:oMathPara>
                </a14:m>
                <a:endParaRPr kumimoji="1" lang="zh-CN" altLang="en-US" dirty="0"/>
              </a:p>
            </p:txBody>
          </p:sp>
        </mc:Choice>
        <mc:Fallback xmlns="">
          <p:sp>
            <p:nvSpPr>
              <p:cNvPr id="11" name="圆角矩形标注 10">
                <a:extLst>
                  <a:ext uri="{FF2B5EF4-FFF2-40B4-BE49-F238E27FC236}">
                    <a16:creationId xmlns:a16="http://schemas.microsoft.com/office/drawing/2014/main" id="{49D044F9-0E5B-8B43-B43B-9A23800C24F0}"/>
                  </a:ext>
                </a:extLst>
              </p:cNvPr>
              <p:cNvSpPr>
                <a:spLocks noRot="1" noChangeAspect="1" noMove="1" noResize="1" noEditPoints="1" noAdjustHandles="1" noChangeArrowheads="1" noChangeShapeType="1" noTextEdit="1"/>
              </p:cNvSpPr>
              <p:nvPr/>
            </p:nvSpPr>
            <p:spPr>
              <a:xfrm>
                <a:off x="7389885" y="1873860"/>
                <a:ext cx="2364059" cy="676201"/>
              </a:xfrm>
              <a:prstGeom prst="wedgeRoundRectCallout">
                <a:avLst>
                  <a:gd name="adj1" fmla="val -55260"/>
                  <a:gd name="adj2" fmla="val 87597"/>
                  <a:gd name="adj3" fmla="val 16667"/>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标注 11">
                <a:extLst>
                  <a:ext uri="{FF2B5EF4-FFF2-40B4-BE49-F238E27FC236}">
                    <a16:creationId xmlns:a16="http://schemas.microsoft.com/office/drawing/2014/main" id="{13C549D6-EDF0-4343-89E0-0A1BBA492C8D}"/>
                  </a:ext>
                </a:extLst>
              </p:cNvPr>
              <p:cNvSpPr/>
              <p:nvPr/>
            </p:nvSpPr>
            <p:spPr>
              <a:xfrm>
                <a:off x="5730366" y="1104143"/>
                <a:ext cx="1293885" cy="676201"/>
              </a:xfrm>
              <a:prstGeom prst="wedgeRoundRectCallout">
                <a:avLst>
                  <a:gd name="adj1" fmla="val -45634"/>
                  <a:gd name="adj2" fmla="val 2013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r>
                            <a:rPr kumimoji="1" lang="en-US" altLang="zh-CN" i="1">
                              <a:latin typeface="Cambria Math" panose="02040503050406030204" pitchFamily="18" charset="0"/>
                            </a:rPr>
                            <m:t>1</m:t>
                          </m:r>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𝛼</m:t>
                              </m:r>
                            </m:e>
                            <m:sub>
                              <m:r>
                                <a:rPr kumimoji="1" lang="en-US" altLang="zh-CN" b="0" i="1" smtClean="0">
                                  <a:latin typeface="Cambria Math" panose="02040503050406030204" pitchFamily="18" charset="0"/>
                                </a:rPr>
                                <m:t>1</m:t>
                              </m:r>
                            </m:sub>
                          </m:sSub>
                          <m:r>
                            <a:rPr kumimoji="1" lang="en-US" altLang="zh-CN" i="1">
                              <a:latin typeface="Cambria Math" panose="02040503050406030204" pitchFamily="18" charset="0"/>
                            </a:rPr>
                            <m:t>𝑠</m:t>
                          </m:r>
                          <m:r>
                            <a:rPr kumimoji="1" lang="en-US" altLang="zh-CN" i="1">
                              <a:latin typeface="Cambria Math" panose="02040503050406030204" pitchFamily="18" charset="0"/>
                            </a:rPr>
                            <m:t>+1</m:t>
                          </m:r>
                        </m:den>
                      </m:f>
                    </m:oMath>
                  </m:oMathPara>
                </a14:m>
                <a:endParaRPr kumimoji="1" lang="zh-CN" altLang="en-US" dirty="0"/>
              </a:p>
            </p:txBody>
          </p:sp>
        </mc:Choice>
        <mc:Fallback xmlns="">
          <p:sp>
            <p:nvSpPr>
              <p:cNvPr id="12" name="圆角矩形标注 11">
                <a:extLst>
                  <a:ext uri="{FF2B5EF4-FFF2-40B4-BE49-F238E27FC236}">
                    <a16:creationId xmlns:a16="http://schemas.microsoft.com/office/drawing/2014/main" id="{13C549D6-EDF0-4343-89E0-0A1BBA492C8D}"/>
                  </a:ext>
                </a:extLst>
              </p:cNvPr>
              <p:cNvSpPr>
                <a:spLocks noRot="1" noChangeAspect="1" noMove="1" noResize="1" noEditPoints="1" noAdjustHandles="1" noChangeArrowheads="1" noChangeShapeType="1" noTextEdit="1"/>
              </p:cNvSpPr>
              <p:nvPr/>
            </p:nvSpPr>
            <p:spPr>
              <a:xfrm>
                <a:off x="5730366" y="1104143"/>
                <a:ext cx="1293885" cy="676201"/>
              </a:xfrm>
              <a:prstGeom prst="wedgeRoundRectCallout">
                <a:avLst>
                  <a:gd name="adj1" fmla="val -45634"/>
                  <a:gd name="adj2" fmla="val 201385"/>
                  <a:gd name="adj3" fmla="val 16667"/>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标注 12">
                <a:extLst>
                  <a:ext uri="{FF2B5EF4-FFF2-40B4-BE49-F238E27FC236}">
                    <a16:creationId xmlns:a16="http://schemas.microsoft.com/office/drawing/2014/main" id="{D90EF084-DE37-BF4D-9F2C-EEA92CEE3A15}"/>
                  </a:ext>
                </a:extLst>
              </p:cNvPr>
              <p:cNvSpPr/>
              <p:nvPr/>
            </p:nvSpPr>
            <p:spPr>
              <a:xfrm>
                <a:off x="6053837" y="4601962"/>
                <a:ext cx="646942" cy="525407"/>
              </a:xfrm>
              <a:prstGeom prst="wedgeRoundRectCallout">
                <a:avLst>
                  <a:gd name="adj1" fmla="val -83555"/>
                  <a:gd name="adj2" fmla="val -905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𝐾</m:t>
                      </m:r>
                    </m:oMath>
                  </m:oMathPara>
                </a14:m>
                <a:endParaRPr kumimoji="1" lang="zh-CN" altLang="en-US" dirty="0"/>
              </a:p>
            </p:txBody>
          </p:sp>
        </mc:Choice>
        <mc:Fallback xmlns="">
          <p:sp>
            <p:nvSpPr>
              <p:cNvPr id="13" name="圆角矩形标注 12">
                <a:extLst>
                  <a:ext uri="{FF2B5EF4-FFF2-40B4-BE49-F238E27FC236}">
                    <a16:creationId xmlns:a16="http://schemas.microsoft.com/office/drawing/2014/main" id="{D90EF084-DE37-BF4D-9F2C-EEA92CEE3A15}"/>
                  </a:ext>
                </a:extLst>
              </p:cNvPr>
              <p:cNvSpPr>
                <a:spLocks noRot="1" noChangeAspect="1" noMove="1" noResize="1" noEditPoints="1" noAdjustHandles="1" noChangeArrowheads="1" noChangeShapeType="1" noTextEdit="1"/>
              </p:cNvSpPr>
              <p:nvPr/>
            </p:nvSpPr>
            <p:spPr>
              <a:xfrm>
                <a:off x="6053837" y="4601962"/>
                <a:ext cx="646942" cy="525407"/>
              </a:xfrm>
              <a:prstGeom prst="wedgeRoundRectCallout">
                <a:avLst>
                  <a:gd name="adj1" fmla="val -83555"/>
                  <a:gd name="adj2" fmla="val -90505"/>
                  <a:gd name="adj3" fmla="val 16667"/>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标注 13">
                <a:extLst>
                  <a:ext uri="{FF2B5EF4-FFF2-40B4-BE49-F238E27FC236}">
                    <a16:creationId xmlns:a16="http://schemas.microsoft.com/office/drawing/2014/main" id="{DA916282-238C-4B40-B831-213C463FBB1C}"/>
                  </a:ext>
                </a:extLst>
              </p:cNvPr>
              <p:cNvSpPr/>
              <p:nvPr/>
            </p:nvSpPr>
            <p:spPr>
              <a:xfrm>
                <a:off x="2330203" y="1429035"/>
                <a:ext cx="2136969" cy="723693"/>
              </a:xfrm>
              <a:prstGeom prst="wedgeRoundRectCallout">
                <a:avLst>
                  <a:gd name="adj1" fmla="val 49622"/>
                  <a:gd name="adj2" fmla="val 1379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𝐾</m:t>
                          </m:r>
                        </m:e>
                        <m:sub>
                          <m:r>
                            <a:rPr kumimoji="1" lang="en-US" altLang="zh-CN" b="0" i="1" smtClean="0">
                              <a:latin typeface="Cambria Math" panose="02040503050406030204" pitchFamily="18" charset="0"/>
                            </a:rPr>
                            <m:t>𝑝</m:t>
                          </m:r>
                        </m:sub>
                      </m:sSub>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i="1">
                                  <a:latin typeface="Cambria Math" panose="02040503050406030204" pitchFamily="18" charset="0"/>
                                </a:rPr>
                                <m:t>𝐼</m:t>
                              </m:r>
                            </m:sub>
                          </m:sSub>
                        </m:num>
                        <m:den>
                          <m:r>
                            <a:rPr kumimoji="1" lang="en-US" altLang="zh-CN" i="1">
                              <a:latin typeface="Cambria Math" panose="02040503050406030204" pitchFamily="18" charset="0"/>
                            </a:rPr>
                            <m:t>𝑠</m:t>
                          </m:r>
                        </m:den>
                      </m:f>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𝐾</m:t>
                          </m:r>
                        </m:e>
                        <m:sub>
                          <m:r>
                            <a:rPr kumimoji="1" lang="en-US" altLang="zh-CN" i="1">
                              <a:latin typeface="Cambria Math" panose="02040503050406030204" pitchFamily="18" charset="0"/>
                            </a:rPr>
                            <m:t>𝐷</m:t>
                          </m:r>
                        </m:sub>
                      </m:sSub>
                      <m:r>
                        <a:rPr kumimoji="1" lang="en-US" altLang="zh-CN" i="1">
                          <a:latin typeface="Cambria Math" panose="02040503050406030204" pitchFamily="18" charset="0"/>
                        </a:rPr>
                        <m:t>𝑆</m:t>
                      </m:r>
                    </m:oMath>
                  </m:oMathPara>
                </a14:m>
                <a:endParaRPr kumimoji="1" lang="zh-CN" altLang="en-US" dirty="0"/>
              </a:p>
            </p:txBody>
          </p:sp>
        </mc:Choice>
        <mc:Fallback xmlns="">
          <p:sp>
            <p:nvSpPr>
              <p:cNvPr id="14" name="圆角矩形标注 13">
                <a:extLst>
                  <a:ext uri="{FF2B5EF4-FFF2-40B4-BE49-F238E27FC236}">
                    <a16:creationId xmlns:a16="http://schemas.microsoft.com/office/drawing/2014/main" id="{DA916282-238C-4B40-B831-213C463FBB1C}"/>
                  </a:ext>
                </a:extLst>
              </p:cNvPr>
              <p:cNvSpPr>
                <a:spLocks noRot="1" noChangeAspect="1" noMove="1" noResize="1" noEditPoints="1" noAdjustHandles="1" noChangeArrowheads="1" noChangeShapeType="1" noTextEdit="1"/>
              </p:cNvSpPr>
              <p:nvPr/>
            </p:nvSpPr>
            <p:spPr>
              <a:xfrm>
                <a:off x="2330203" y="1429035"/>
                <a:ext cx="2136969" cy="723693"/>
              </a:xfrm>
              <a:prstGeom prst="wedgeRoundRectCallout">
                <a:avLst>
                  <a:gd name="adj1" fmla="val 49622"/>
                  <a:gd name="adj2" fmla="val 137993"/>
                  <a:gd name="adj3" fmla="val 16667"/>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FB9CAD8-49FF-6D47-969C-23039ED6D017}"/>
                  </a:ext>
                </a:extLst>
              </p:cNvPr>
              <p:cNvSpPr txBox="1"/>
              <p:nvPr/>
            </p:nvSpPr>
            <p:spPr>
              <a:xfrm>
                <a:off x="3571875" y="5452772"/>
                <a:ext cx="4873642" cy="6043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𝑠</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𝑌</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𝑅</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𝑠</m:t>
                              </m:r>
                            </m:e>
                            <m:sup>
                              <m:r>
                                <a:rPr kumimoji="1" lang="en-US" altLang="zh-CN" b="0" i="1" smtClean="0">
                                  <a:latin typeface="Cambria Math" panose="02040503050406030204" pitchFamily="18" charset="0"/>
                                </a:rPr>
                                <m:t>𝑚</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𝑚</m:t>
                                  </m:r>
                                  <m:r>
                                    <a:rPr kumimoji="1" lang="en-US" altLang="zh-CN" i="1">
                                      <a:latin typeface="Cambria Math" panose="02040503050406030204" pitchFamily="18" charset="0"/>
                                    </a:rPr>
                                    <m:t>−1</m:t>
                                  </m:r>
                                </m:sub>
                              </m:sSub>
                              <m:r>
                                <a:rPr kumimoji="1" lang="en-US" altLang="zh-CN" i="1">
                                  <a:latin typeface="Cambria Math" panose="02040503050406030204" pitchFamily="18" charset="0"/>
                                </a:rPr>
                                <m:t>𝑠</m:t>
                              </m:r>
                            </m:e>
                            <m:sup>
                              <m:r>
                                <a:rPr kumimoji="1" lang="en-US" altLang="zh-CN" b="0" i="1" smtClean="0">
                                  <a:latin typeface="Cambria Math" panose="02040503050406030204" pitchFamily="18" charset="0"/>
                                </a:rPr>
                                <m:t>𝑚</m:t>
                              </m:r>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𝑠</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i="1">
                                  <a:latin typeface="Cambria Math" panose="02040503050406030204" pitchFamily="18" charset="0"/>
                                </a:rPr>
                                <m:t>0</m:t>
                              </m:r>
                            </m:sub>
                          </m:sSub>
                        </m:num>
                        <m:den>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𝑠</m:t>
                              </m:r>
                            </m:e>
                            <m:sup>
                              <m:r>
                                <a:rPr kumimoji="1" lang="en-US" altLang="zh-CN" b="0" i="1" smtClean="0">
                                  <a:solidFill>
                                    <a:srgbClr val="FF0000"/>
                                  </a:solidFill>
                                  <a:latin typeface="Cambria Math" panose="02040503050406030204" pitchFamily="18" charset="0"/>
                                </a:rPr>
                                <m:t>𝑛</m:t>
                              </m:r>
                            </m:sup>
                          </m:sSup>
                          <m:r>
                            <a:rPr kumimoji="1" lang="en-US" altLang="zh-CN" b="0" i="1" smtClean="0">
                              <a:solidFill>
                                <a:srgbClr val="FF0000"/>
                              </a:solidFill>
                              <a:latin typeface="Cambria Math" panose="02040503050406030204" pitchFamily="18" charset="0"/>
                            </a:rPr>
                            <m:t>+</m:t>
                          </m:r>
                          <m:sSup>
                            <m:sSupPr>
                              <m:ctrlPr>
                                <a:rPr kumimoji="1" lang="en-US" altLang="zh-CN" b="0" i="1" smtClean="0">
                                  <a:solidFill>
                                    <a:srgbClr val="FF0000"/>
                                  </a:solidFill>
                                  <a:latin typeface="Cambria Math" panose="02040503050406030204" pitchFamily="18" charset="0"/>
                                </a:rPr>
                              </m:ctrlPr>
                            </m:sSupPr>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𝑎</m:t>
                                  </m:r>
                                </m:e>
                                <m:sub>
                                  <m:r>
                                    <a:rPr kumimoji="1" lang="en-US" altLang="zh-CN" b="0" i="1" smtClean="0">
                                      <a:solidFill>
                                        <a:srgbClr val="FF0000"/>
                                      </a:solidFill>
                                      <a:latin typeface="Cambria Math" panose="02040503050406030204" pitchFamily="18" charset="0"/>
                                    </a:rPr>
                                    <m:t>𝑛</m:t>
                                  </m:r>
                                  <m:r>
                                    <a:rPr kumimoji="1" lang="en-US" altLang="zh-CN" b="0" i="1" smtClean="0">
                                      <a:solidFill>
                                        <a:srgbClr val="FF0000"/>
                                      </a:solidFill>
                                      <a:latin typeface="Cambria Math" panose="02040503050406030204" pitchFamily="18" charset="0"/>
                                    </a:rPr>
                                    <m:t>−1</m:t>
                                  </m:r>
                                </m:sub>
                              </m:sSub>
                              <m:r>
                                <a:rPr kumimoji="1" lang="en-US" altLang="zh-CN" b="0" i="1" smtClean="0">
                                  <a:solidFill>
                                    <a:srgbClr val="FF0000"/>
                                  </a:solidFill>
                                  <a:latin typeface="Cambria Math" panose="02040503050406030204" pitchFamily="18" charset="0"/>
                                </a:rPr>
                                <m:t>𝑠</m:t>
                              </m:r>
                            </m:e>
                            <m:sup>
                              <m:r>
                                <a:rPr kumimoji="1" lang="en-US" altLang="zh-CN" b="0" i="1" smtClean="0">
                                  <a:solidFill>
                                    <a:srgbClr val="FF0000"/>
                                  </a:solidFill>
                                  <a:latin typeface="Cambria Math" panose="02040503050406030204" pitchFamily="18" charset="0"/>
                                </a:rPr>
                                <m:t>𝑛</m:t>
                              </m:r>
                              <m:r>
                                <a:rPr kumimoji="1" lang="en-US" altLang="zh-CN" b="0" i="1" smtClean="0">
                                  <a:solidFill>
                                    <a:srgbClr val="FF0000"/>
                                  </a:solidFill>
                                  <a:latin typeface="Cambria Math" panose="02040503050406030204" pitchFamily="18" charset="0"/>
                                </a:rPr>
                                <m:t>−1</m:t>
                              </m:r>
                            </m:sup>
                          </m:sSup>
                          <m:r>
                            <a:rPr kumimoji="1" lang="en-US" altLang="zh-CN" b="0" i="1" smtClean="0">
                              <a:solidFill>
                                <a:srgbClr val="FF0000"/>
                              </a:solidFill>
                              <a:latin typeface="Cambria Math" panose="02040503050406030204" pitchFamily="18" charset="0"/>
                            </a:rPr>
                            <m:t>+…+</m:t>
                          </m:r>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𝑎</m:t>
                              </m:r>
                            </m:e>
                            <m:sub>
                              <m:r>
                                <a:rPr kumimoji="1" lang="en-US" altLang="zh-CN" b="0" i="1" smtClean="0">
                                  <a:solidFill>
                                    <a:srgbClr val="FF0000"/>
                                  </a:solidFill>
                                  <a:latin typeface="Cambria Math" panose="02040503050406030204" pitchFamily="18" charset="0"/>
                                </a:rPr>
                                <m:t>1</m:t>
                              </m:r>
                            </m:sub>
                          </m:sSub>
                          <m:r>
                            <a:rPr kumimoji="1" lang="en-US" altLang="zh-CN" b="0" i="1" smtClean="0">
                              <a:solidFill>
                                <a:srgbClr val="FF0000"/>
                              </a:solidFill>
                              <a:latin typeface="Cambria Math" panose="02040503050406030204" pitchFamily="18" charset="0"/>
                            </a:rPr>
                            <m:t>𝑠</m:t>
                          </m:r>
                          <m:r>
                            <a:rPr kumimoji="1" lang="en-US" altLang="zh-CN" b="0" i="1" smtClean="0">
                              <a:solidFill>
                                <a:srgbClr val="FF0000"/>
                              </a:solidFill>
                              <a:latin typeface="Cambria Math" panose="02040503050406030204" pitchFamily="18" charset="0"/>
                            </a:rPr>
                            <m:t>+</m:t>
                          </m:r>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𝑎</m:t>
                              </m:r>
                            </m:e>
                            <m:sub>
                              <m:r>
                                <a:rPr kumimoji="1" lang="en-US" altLang="zh-CN" b="0" i="1" smtClean="0">
                                  <a:solidFill>
                                    <a:srgbClr val="FF0000"/>
                                  </a:solidFill>
                                  <a:latin typeface="Cambria Math" panose="02040503050406030204" pitchFamily="18" charset="0"/>
                                </a:rPr>
                                <m:t>0</m:t>
                              </m:r>
                            </m:sub>
                          </m:sSub>
                        </m:den>
                      </m:f>
                    </m:oMath>
                  </m:oMathPara>
                </a14:m>
                <a:endParaRPr kumimoji="1" lang="zh-CN" altLang="en-US" dirty="0"/>
              </a:p>
            </p:txBody>
          </p:sp>
        </mc:Choice>
        <mc:Fallback xmlns="">
          <p:sp>
            <p:nvSpPr>
              <p:cNvPr id="15" name="文本框 14">
                <a:extLst>
                  <a:ext uri="{FF2B5EF4-FFF2-40B4-BE49-F238E27FC236}">
                    <a16:creationId xmlns:a16="http://schemas.microsoft.com/office/drawing/2014/main" id="{5FB9CAD8-49FF-6D47-969C-23039ED6D017}"/>
                  </a:ext>
                </a:extLst>
              </p:cNvPr>
              <p:cNvSpPr txBox="1">
                <a:spLocks noRot="1" noChangeAspect="1" noMove="1" noResize="1" noEditPoints="1" noAdjustHandles="1" noChangeArrowheads="1" noChangeShapeType="1" noTextEdit="1"/>
              </p:cNvSpPr>
              <p:nvPr/>
            </p:nvSpPr>
            <p:spPr>
              <a:xfrm>
                <a:off x="3571875" y="5452772"/>
                <a:ext cx="4873642" cy="604396"/>
              </a:xfrm>
              <a:prstGeom prst="rect">
                <a:avLst/>
              </a:prstGeom>
              <a:blipFill>
                <a:blip r:embed="rId9"/>
                <a:stretch>
                  <a:fillRect b="-16327"/>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C7D32957-07E3-6D45-B665-AC058EC2EE46}"/>
              </a:ext>
            </a:extLst>
          </p:cNvPr>
          <p:cNvSpPr/>
          <p:nvPr/>
        </p:nvSpPr>
        <p:spPr>
          <a:xfrm>
            <a:off x="2094749" y="6228020"/>
            <a:ext cx="8002502" cy="369332"/>
          </a:xfrm>
          <a:prstGeom prst="rect">
            <a:avLst/>
          </a:prstGeom>
          <a:blipFill>
            <a:blip r:embed="rId10">
              <a:extLst>
                <a:ext uri="{BEBA8EAE-BF5A-486C-A8C5-ECC9F3942E4B}">
                  <a14:imgProps xmlns:a14="http://schemas.microsoft.com/office/drawing/2010/main">
                    <a14:imgLayer r:embed="rId11">
                      <a14:imgEffect>
                        <a14:artisticPencilGrayscale/>
                      </a14:imgEffect>
                    </a14:imgLayer>
                  </a14:imgProps>
                </a:ext>
              </a:extLst>
            </a:blip>
            <a:tile tx="0" ty="0" sx="100000" sy="100000" flip="none" algn="tl"/>
          </a:blipFill>
        </p:spPr>
        <p:txBody>
          <a:bodyPr wrap="square">
            <a:spAutoFit/>
          </a:bodyPr>
          <a:lstStyle/>
          <a:p>
            <a:r>
              <a:rPr lang="zh-CN" altLang="en-US" b="1" dirty="0">
                <a:latin typeface="Times" pitchFamily="2" charset="0"/>
              </a:rPr>
              <a:t> a system became unstable when the real part of a complex root became positive</a:t>
            </a:r>
          </a:p>
        </p:txBody>
      </p:sp>
    </p:spTree>
    <p:custDataLst>
      <p:tags r:id="rId1"/>
    </p:custDataLst>
    <p:extLst>
      <p:ext uri="{BB962C8B-B14F-4D97-AF65-F5344CB8AC3E}">
        <p14:creationId xmlns:p14="http://schemas.microsoft.com/office/powerpoint/2010/main" val="77695266"/>
      </p:ext>
    </p:extLst>
  </p:cSld>
  <p:clrMapOvr>
    <a:masterClrMapping/>
  </p:clrMapOvr>
  <mc:AlternateContent xmlns:mc="http://schemas.openxmlformats.org/markup-compatibility/2006" xmlns:p14="http://schemas.microsoft.com/office/powerpoint/2010/main">
    <mc:Choice Requires="p14">
      <p:transition p14:dur="10" advTm="176733"/>
    </mc:Choice>
    <mc:Fallback xmlns="">
      <p:transition advTm="176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3" grpId="0" animBg="1"/>
      <p:bldP spid="14" grpId="0" animBg="1"/>
      <p:bldP spid="15"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108C-EAB4-6B40-B765-662E34C4F4A5}"/>
              </a:ext>
            </a:extLst>
          </p:cNvPr>
          <p:cNvSpPr>
            <a:spLocks noGrp="1"/>
          </p:cNvSpPr>
          <p:nvPr>
            <p:ph type="title"/>
          </p:nvPr>
        </p:nvSpPr>
        <p:spPr/>
        <p:txBody>
          <a:bodyPr/>
          <a:lstStyle/>
          <a:p>
            <a:r>
              <a:rPr kumimoji="1" lang="en-US" altLang="zh-CN" dirty="0"/>
              <a:t>Early</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FCBD4D7E-7C1C-DC4F-B581-35BE0148742A}"/>
              </a:ext>
            </a:extLst>
          </p:cNvPr>
          <p:cNvSpPr>
            <a:spLocks noGrp="1"/>
          </p:cNvSpPr>
          <p:nvPr>
            <p:ph type="body" sz="quarter" idx="10"/>
          </p:nvPr>
        </p:nvSpPr>
        <p:spPr/>
        <p:txBody>
          <a:bodyPr/>
          <a:lstStyle/>
          <a:p>
            <a:r>
              <a:rPr kumimoji="1" lang="en-US" altLang="zh-CN" dirty="0"/>
              <a:t>19</a:t>
            </a:r>
            <a:r>
              <a:rPr kumimoji="1" lang="en-US" altLang="zh-CN" baseline="30000" dirty="0"/>
              <a:t>th</a:t>
            </a:r>
            <a:r>
              <a:rPr kumimoji="1" lang="zh-CN" altLang="en-US" dirty="0"/>
              <a:t> </a:t>
            </a:r>
            <a:r>
              <a:rPr kumimoji="1" lang="en-US" altLang="zh-CN" dirty="0"/>
              <a:t>century</a:t>
            </a:r>
            <a:endParaRPr kumimoji="1" lang="zh-CN" altLang="en-US" dirty="0"/>
          </a:p>
        </p:txBody>
      </p:sp>
      <p:sp>
        <p:nvSpPr>
          <p:cNvPr id="6" name="文本框 5">
            <a:extLst>
              <a:ext uri="{FF2B5EF4-FFF2-40B4-BE49-F238E27FC236}">
                <a16:creationId xmlns:a16="http://schemas.microsoft.com/office/drawing/2014/main" id="{990C1A03-7D9D-614E-9B2B-E5CFA73BF52D}"/>
              </a:ext>
            </a:extLst>
          </p:cNvPr>
          <p:cNvSpPr txBox="1"/>
          <p:nvPr/>
        </p:nvSpPr>
        <p:spPr>
          <a:xfrm>
            <a:off x="528177" y="1428744"/>
            <a:ext cx="6594079" cy="147732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Modeling,</a:t>
            </a:r>
            <a:r>
              <a:rPr kumimoji="1" lang="zh-CN" altLang="en-US" dirty="0"/>
              <a:t> </a:t>
            </a:r>
            <a:r>
              <a:rPr kumimoji="1" lang="en-US" altLang="zh-CN" dirty="0"/>
              <a:t>Dynamics</a:t>
            </a:r>
            <a:r>
              <a:rPr kumimoji="1" lang="zh-CN" altLang="en-US" dirty="0"/>
              <a:t> </a:t>
            </a:r>
            <a:r>
              <a:rPr kumimoji="1" lang="en-US" altLang="zh-CN" dirty="0"/>
              <a:t>,</a:t>
            </a:r>
            <a:r>
              <a:rPr kumimoji="1" lang="zh-CN" altLang="en-US" dirty="0"/>
              <a:t> </a:t>
            </a:r>
            <a:r>
              <a:rPr kumimoji="1" lang="en-US" altLang="zh-CN" dirty="0"/>
              <a:t>Differential</a:t>
            </a:r>
            <a:r>
              <a:rPr kumimoji="1" lang="zh-CN" altLang="en-US" dirty="0"/>
              <a:t> </a:t>
            </a:r>
            <a:r>
              <a:rPr kumimoji="1" lang="en-US" altLang="zh-CN" dirty="0"/>
              <a:t>equation</a:t>
            </a:r>
          </a:p>
          <a:p>
            <a:pPr marL="285750" indent="-285750">
              <a:buFont typeface="Arial" panose="020B0604020202020204" pitchFamily="34" charset="0"/>
              <a:buChar char="•"/>
            </a:pPr>
            <a:r>
              <a:rPr kumimoji="1" lang="en-US" altLang="zh-CN" dirty="0"/>
              <a:t>Frequency</a:t>
            </a:r>
            <a:r>
              <a:rPr kumimoji="1" lang="zh-CN" altLang="en-US" dirty="0"/>
              <a:t> </a:t>
            </a:r>
            <a:r>
              <a:rPr kumimoji="1" lang="en-US" altLang="zh-CN" dirty="0"/>
              <a:t>domain, </a:t>
            </a:r>
            <a:r>
              <a:rPr kumimoji="1" lang="zh-CN" altLang="en-US" dirty="0"/>
              <a:t> </a:t>
            </a:r>
            <a:r>
              <a:rPr kumimoji="1" lang="en-US" altLang="zh-CN" dirty="0"/>
              <a:t>transfer</a:t>
            </a:r>
            <a:r>
              <a:rPr kumimoji="1" lang="zh-CN" altLang="en-US" dirty="0"/>
              <a:t> </a:t>
            </a:r>
            <a:r>
              <a:rPr kumimoji="1" lang="en-US" altLang="zh-CN" dirty="0"/>
              <a:t>function</a:t>
            </a:r>
          </a:p>
          <a:p>
            <a:pPr marL="285750" indent="-285750">
              <a:buFont typeface="Arial" panose="020B0604020202020204" pitchFamily="34" charset="0"/>
              <a:buChar char="•"/>
            </a:pPr>
            <a:r>
              <a:rPr kumimoji="1" lang="en-US" altLang="zh-CN" dirty="0"/>
              <a:t>Block</a:t>
            </a:r>
            <a:r>
              <a:rPr kumimoji="1" lang="zh-CN" altLang="en-US" dirty="0"/>
              <a:t> </a:t>
            </a:r>
            <a:r>
              <a:rPr kumimoji="1" lang="en-US" altLang="zh-CN" dirty="0"/>
              <a:t>diagram</a:t>
            </a:r>
          </a:p>
          <a:p>
            <a:pPr marL="285750" indent="-285750">
              <a:buFont typeface="Arial" panose="020B0604020202020204" pitchFamily="34" charset="0"/>
              <a:buChar char="•"/>
            </a:pPr>
            <a:r>
              <a:rPr kumimoji="1" lang="en-US" altLang="zh-CN" dirty="0"/>
              <a:t>Characteristic</a:t>
            </a:r>
            <a:r>
              <a:rPr kumimoji="1" lang="zh-CN" altLang="en-US" dirty="0"/>
              <a:t> </a:t>
            </a:r>
            <a:r>
              <a:rPr kumimoji="1" lang="en-US" altLang="zh-CN" dirty="0"/>
              <a:t>equation</a:t>
            </a:r>
            <a:r>
              <a:rPr kumimoji="1" lang="zh-CN" altLang="en-US" dirty="0"/>
              <a:t> </a:t>
            </a:r>
            <a:r>
              <a:rPr kumimoji="1" lang="en-US" altLang="zh-CN" dirty="0"/>
              <a:t>and</a:t>
            </a:r>
            <a:r>
              <a:rPr kumimoji="1" lang="zh-CN" altLang="en-US" dirty="0"/>
              <a:t> </a:t>
            </a:r>
            <a:r>
              <a:rPr kumimoji="1" lang="en-US" altLang="zh-CN" dirty="0"/>
              <a:t>Stability</a:t>
            </a:r>
          </a:p>
          <a:p>
            <a:endParaRPr kumimoji="1" lang="en-US" altLang="zh-CN" dirty="0"/>
          </a:p>
        </p:txBody>
      </p:sp>
      <p:sp>
        <p:nvSpPr>
          <p:cNvPr id="9" name="矩形 8">
            <a:extLst>
              <a:ext uri="{FF2B5EF4-FFF2-40B4-BE49-F238E27FC236}">
                <a16:creationId xmlns:a16="http://schemas.microsoft.com/office/drawing/2014/main" id="{9F129366-7148-C24A-AAD9-7BFD5DFCDCB1}"/>
              </a:ext>
            </a:extLst>
          </p:cNvPr>
          <p:cNvSpPr/>
          <p:nvPr/>
        </p:nvSpPr>
        <p:spPr>
          <a:xfrm>
            <a:off x="528177" y="4473912"/>
            <a:ext cx="10009725" cy="769441"/>
          </a:xfrm>
          <a:prstGeom prst="rect">
            <a:avLst/>
          </a:prstGeom>
        </p:spPr>
        <p:txBody>
          <a:bodyPr wrap="square">
            <a:spAutoFit/>
          </a:bodyPr>
          <a:lstStyle/>
          <a:p>
            <a:pPr marL="285750" indent="-285750">
              <a:buFont typeface="Arial" panose="020B0604020202020204" pitchFamily="34" charset="0"/>
              <a:buChar char="•"/>
            </a:pPr>
            <a:r>
              <a:rPr lang="zh-CN" altLang="en-US" dirty="0"/>
              <a:t>﻿</a:t>
            </a:r>
            <a:r>
              <a:rPr lang="en-US" altLang="zh-CN" sz="2400" dirty="0"/>
              <a:t>1895</a:t>
            </a:r>
            <a:r>
              <a:rPr lang="zh-CN" altLang="en-US" sz="2400" dirty="0"/>
              <a:t> </a:t>
            </a:r>
            <a:r>
              <a:rPr lang="en-US" altLang="zh-CN" sz="2400" dirty="0"/>
              <a:t>R-H</a:t>
            </a:r>
            <a:r>
              <a:rPr lang="zh-CN" altLang="en-US" sz="2400" dirty="0"/>
              <a:t> </a:t>
            </a:r>
            <a:r>
              <a:rPr lang="en-US" altLang="zh-CN" sz="2400" dirty="0"/>
              <a:t>criterion </a:t>
            </a:r>
            <a:endParaRPr lang="en-US" altLang="zh-CN" dirty="0"/>
          </a:p>
          <a:p>
            <a:r>
              <a:rPr lang="zh-CN" altLang="en-US" sz="2000" dirty="0"/>
              <a:t>Edward J. Routh </a:t>
            </a:r>
            <a:r>
              <a:rPr lang="en-US" altLang="zh-CN" sz="2000" dirty="0"/>
              <a:t>and</a:t>
            </a:r>
            <a:r>
              <a:rPr lang="zh-CN" altLang="en-US" sz="2000" dirty="0"/>
              <a:t> the Swiss mathematician Adolf Hurwitz derived the criteria independently </a:t>
            </a:r>
          </a:p>
        </p:txBody>
      </p:sp>
      <p:sp>
        <p:nvSpPr>
          <p:cNvPr id="4" name="矩形 3">
            <a:extLst>
              <a:ext uri="{FF2B5EF4-FFF2-40B4-BE49-F238E27FC236}">
                <a16:creationId xmlns:a16="http://schemas.microsoft.com/office/drawing/2014/main" id="{9091C00B-35A3-2A48-BB72-19AED047F166}"/>
              </a:ext>
            </a:extLst>
          </p:cNvPr>
          <p:cNvSpPr/>
          <p:nvPr/>
        </p:nvSpPr>
        <p:spPr>
          <a:xfrm>
            <a:off x="223000" y="902425"/>
            <a:ext cx="3610284" cy="461665"/>
          </a:xfrm>
          <a:prstGeom prst="rect">
            <a:avLst/>
          </a:prstGeom>
        </p:spPr>
        <p:txBody>
          <a:bodyPr wrap="none">
            <a:spAutoFit/>
          </a:bodyPr>
          <a:lstStyle/>
          <a:p>
            <a:r>
              <a:rPr kumimoji="1" lang="en-US" altLang="zh-CN" sz="2400" b="1" dirty="0"/>
              <a:t>Concepts</a:t>
            </a:r>
            <a:r>
              <a:rPr kumimoji="1" lang="zh-CN" altLang="en-US" sz="2400" b="1" dirty="0"/>
              <a:t> </a:t>
            </a:r>
            <a:r>
              <a:rPr kumimoji="1" lang="en-US" altLang="zh-CN" sz="2400" b="1" dirty="0"/>
              <a:t>start</a:t>
            </a:r>
            <a:r>
              <a:rPr kumimoji="1" lang="zh-CN" altLang="en-US" sz="2400" b="1" dirty="0"/>
              <a:t> </a:t>
            </a:r>
            <a:r>
              <a:rPr kumimoji="1" lang="en-US" altLang="zh-CN" sz="2400" b="1" dirty="0"/>
              <a:t>to</a:t>
            </a:r>
            <a:r>
              <a:rPr kumimoji="1" lang="zh-CN" altLang="en-US" sz="2400" b="1" dirty="0"/>
              <a:t> </a:t>
            </a:r>
            <a:r>
              <a:rPr kumimoji="1" lang="en-US" altLang="zh-CN" sz="2400" b="1" dirty="0"/>
              <a:t>emerge…</a:t>
            </a:r>
          </a:p>
        </p:txBody>
      </p:sp>
      <p:sp>
        <p:nvSpPr>
          <p:cNvPr id="8" name="矩形 7">
            <a:extLst>
              <a:ext uri="{FF2B5EF4-FFF2-40B4-BE49-F238E27FC236}">
                <a16:creationId xmlns:a16="http://schemas.microsoft.com/office/drawing/2014/main" id="{EBEA5B4A-4549-7B41-8774-78B6C329A5BD}"/>
              </a:ext>
            </a:extLst>
          </p:cNvPr>
          <p:cNvSpPr/>
          <p:nvPr/>
        </p:nvSpPr>
        <p:spPr>
          <a:xfrm>
            <a:off x="2631688" y="3662313"/>
            <a:ext cx="6501161" cy="646331"/>
          </a:xfrm>
          <a:prstGeom prst="rect">
            <a:avLst/>
          </a:prstGeom>
        </p:spPr>
        <p:txBody>
          <a:bodyPr wrap="square">
            <a:spAutoFit/>
          </a:bodyPr>
          <a:lstStyle/>
          <a:p>
            <a:pPr lvl="0">
              <a:defRPr/>
            </a:pPr>
            <a:r>
              <a:rPr lang="zh-CN" altLang="en-US" b="1" dirty="0">
                <a:solidFill>
                  <a:srgbClr val="FF0000"/>
                </a:solidFill>
              </a:rPr>
              <a:t>the problem was</a:t>
            </a:r>
            <a:r>
              <a:rPr lang="en-US" altLang="zh-CN" b="1" dirty="0">
                <a:solidFill>
                  <a:srgbClr val="FF0000"/>
                </a:solidFill>
              </a:rPr>
              <a:t>:</a:t>
            </a:r>
            <a:r>
              <a:rPr lang="zh-CN" altLang="en-US" b="1" dirty="0">
                <a:solidFill>
                  <a:srgbClr val="FF0000"/>
                </a:solidFill>
              </a:rPr>
              <a:t> how to determine the location of the real parts of the complex roots without finding the roots of the equation</a:t>
            </a:r>
            <a:r>
              <a:rPr lang="en-US" altLang="zh-CN" b="1" dirty="0">
                <a:solidFill>
                  <a:srgbClr val="FF0000"/>
                </a:solidFill>
              </a:rPr>
              <a:t>?</a:t>
            </a:r>
            <a:endParaRPr kumimoji="1" lang="en-US" altLang="zh-CN" b="1" dirty="0">
              <a:solidFill>
                <a:srgbClr val="FF0000"/>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2B49CD3-EA23-F240-988D-5E9D2F7CA8E3}"/>
                  </a:ext>
                </a:extLst>
              </p:cNvPr>
              <p:cNvSpPr txBox="1"/>
              <p:nvPr/>
            </p:nvSpPr>
            <p:spPr>
              <a:xfrm>
                <a:off x="3259486" y="2892649"/>
                <a:ext cx="4873642" cy="604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𝑠</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𝑌</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𝑅</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𝑠</m:t>
                              </m:r>
                            </m:e>
                            <m:sup>
                              <m:r>
                                <a:rPr kumimoji="1" lang="en-US" altLang="zh-CN" b="0" i="1" smtClean="0">
                                  <a:latin typeface="Cambria Math" panose="02040503050406030204" pitchFamily="18" charset="0"/>
                                </a:rPr>
                                <m:t>𝑚</m:t>
                              </m:r>
                            </m:sup>
                          </m:s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𝑚</m:t>
                                  </m:r>
                                  <m:r>
                                    <a:rPr kumimoji="1" lang="en-US" altLang="zh-CN" i="1">
                                      <a:latin typeface="Cambria Math" panose="02040503050406030204" pitchFamily="18" charset="0"/>
                                    </a:rPr>
                                    <m:t>−1</m:t>
                                  </m:r>
                                </m:sub>
                              </m:sSub>
                              <m:r>
                                <a:rPr kumimoji="1" lang="en-US" altLang="zh-CN" i="1">
                                  <a:latin typeface="Cambria Math" panose="02040503050406030204" pitchFamily="18" charset="0"/>
                                </a:rPr>
                                <m:t>𝑠</m:t>
                              </m:r>
                            </m:e>
                            <m:sup>
                              <m:r>
                                <a:rPr kumimoji="1" lang="en-US" altLang="zh-CN" b="0" i="1" smtClean="0">
                                  <a:latin typeface="Cambria Math" panose="02040503050406030204" pitchFamily="18" charset="0"/>
                                </a:rPr>
                                <m:t>𝑚</m:t>
                              </m:r>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𝑠</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i="1">
                                  <a:latin typeface="Cambria Math" panose="02040503050406030204" pitchFamily="18" charset="0"/>
                                </a:rPr>
                                <m:t>0</m:t>
                              </m:r>
                            </m:sub>
                          </m:sSub>
                        </m:num>
                        <m:den>
                          <m:sSup>
                            <m:sSupPr>
                              <m:ctrlPr>
                                <a:rPr kumimoji="1" lang="en-US" altLang="zh-CN" b="0" i="1" smtClean="0">
                                  <a:solidFill>
                                    <a:srgbClr val="FF0000"/>
                                  </a:solidFill>
                                  <a:latin typeface="Cambria Math" panose="02040503050406030204" pitchFamily="18" charset="0"/>
                                </a:rPr>
                              </m:ctrlPr>
                            </m:sSupPr>
                            <m:e>
                              <m:r>
                                <a:rPr kumimoji="1" lang="en-US" altLang="zh-CN" b="0" i="1" smtClean="0">
                                  <a:solidFill>
                                    <a:srgbClr val="FF0000"/>
                                  </a:solidFill>
                                  <a:latin typeface="Cambria Math" panose="02040503050406030204" pitchFamily="18" charset="0"/>
                                </a:rPr>
                                <m:t>𝑠</m:t>
                              </m:r>
                            </m:e>
                            <m:sup>
                              <m:r>
                                <a:rPr kumimoji="1" lang="en-US" altLang="zh-CN" b="0" i="1" smtClean="0">
                                  <a:solidFill>
                                    <a:srgbClr val="FF0000"/>
                                  </a:solidFill>
                                  <a:latin typeface="Cambria Math" panose="02040503050406030204" pitchFamily="18" charset="0"/>
                                </a:rPr>
                                <m:t>𝑛</m:t>
                              </m:r>
                            </m:sup>
                          </m:sSup>
                          <m:r>
                            <a:rPr kumimoji="1" lang="en-US" altLang="zh-CN" b="0" i="1" smtClean="0">
                              <a:solidFill>
                                <a:srgbClr val="FF0000"/>
                              </a:solidFill>
                              <a:latin typeface="Cambria Math" panose="02040503050406030204" pitchFamily="18" charset="0"/>
                            </a:rPr>
                            <m:t>+</m:t>
                          </m:r>
                          <m:sSup>
                            <m:sSupPr>
                              <m:ctrlPr>
                                <a:rPr kumimoji="1" lang="en-US" altLang="zh-CN" b="0" i="1" smtClean="0">
                                  <a:solidFill>
                                    <a:srgbClr val="FF0000"/>
                                  </a:solidFill>
                                  <a:latin typeface="Cambria Math" panose="02040503050406030204" pitchFamily="18" charset="0"/>
                                </a:rPr>
                              </m:ctrlPr>
                            </m:sSupPr>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𝑎</m:t>
                                  </m:r>
                                </m:e>
                                <m:sub>
                                  <m:r>
                                    <a:rPr kumimoji="1" lang="en-US" altLang="zh-CN" b="0" i="1" smtClean="0">
                                      <a:solidFill>
                                        <a:srgbClr val="FF0000"/>
                                      </a:solidFill>
                                      <a:latin typeface="Cambria Math" panose="02040503050406030204" pitchFamily="18" charset="0"/>
                                    </a:rPr>
                                    <m:t>𝑛</m:t>
                                  </m:r>
                                  <m:r>
                                    <a:rPr kumimoji="1" lang="en-US" altLang="zh-CN" b="0" i="1" smtClean="0">
                                      <a:solidFill>
                                        <a:srgbClr val="FF0000"/>
                                      </a:solidFill>
                                      <a:latin typeface="Cambria Math" panose="02040503050406030204" pitchFamily="18" charset="0"/>
                                    </a:rPr>
                                    <m:t>−1</m:t>
                                  </m:r>
                                </m:sub>
                              </m:sSub>
                              <m:r>
                                <a:rPr kumimoji="1" lang="en-US" altLang="zh-CN" b="0" i="1" smtClean="0">
                                  <a:solidFill>
                                    <a:srgbClr val="FF0000"/>
                                  </a:solidFill>
                                  <a:latin typeface="Cambria Math" panose="02040503050406030204" pitchFamily="18" charset="0"/>
                                </a:rPr>
                                <m:t>𝑠</m:t>
                              </m:r>
                            </m:e>
                            <m:sup>
                              <m:r>
                                <a:rPr kumimoji="1" lang="en-US" altLang="zh-CN" b="0" i="1" smtClean="0">
                                  <a:solidFill>
                                    <a:srgbClr val="FF0000"/>
                                  </a:solidFill>
                                  <a:latin typeface="Cambria Math" panose="02040503050406030204" pitchFamily="18" charset="0"/>
                                </a:rPr>
                                <m:t>𝑛</m:t>
                              </m:r>
                              <m:r>
                                <a:rPr kumimoji="1" lang="en-US" altLang="zh-CN" b="0" i="1" smtClean="0">
                                  <a:solidFill>
                                    <a:srgbClr val="FF0000"/>
                                  </a:solidFill>
                                  <a:latin typeface="Cambria Math" panose="02040503050406030204" pitchFamily="18" charset="0"/>
                                </a:rPr>
                                <m:t>−1</m:t>
                              </m:r>
                            </m:sup>
                          </m:sSup>
                          <m:r>
                            <a:rPr kumimoji="1" lang="en-US" altLang="zh-CN" b="0" i="1" smtClean="0">
                              <a:solidFill>
                                <a:srgbClr val="FF0000"/>
                              </a:solidFill>
                              <a:latin typeface="Cambria Math" panose="02040503050406030204" pitchFamily="18" charset="0"/>
                            </a:rPr>
                            <m:t>+…+</m:t>
                          </m:r>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𝑎</m:t>
                              </m:r>
                            </m:e>
                            <m:sub>
                              <m:r>
                                <a:rPr kumimoji="1" lang="en-US" altLang="zh-CN" b="0" i="1" smtClean="0">
                                  <a:solidFill>
                                    <a:srgbClr val="FF0000"/>
                                  </a:solidFill>
                                  <a:latin typeface="Cambria Math" panose="02040503050406030204" pitchFamily="18" charset="0"/>
                                </a:rPr>
                                <m:t>1</m:t>
                              </m:r>
                            </m:sub>
                          </m:sSub>
                          <m:r>
                            <a:rPr kumimoji="1" lang="en-US" altLang="zh-CN" b="0" i="1" smtClean="0">
                              <a:solidFill>
                                <a:srgbClr val="FF0000"/>
                              </a:solidFill>
                              <a:latin typeface="Cambria Math" panose="02040503050406030204" pitchFamily="18" charset="0"/>
                            </a:rPr>
                            <m:t>𝑠</m:t>
                          </m:r>
                          <m:r>
                            <a:rPr kumimoji="1" lang="en-US" altLang="zh-CN" b="0" i="1" smtClean="0">
                              <a:solidFill>
                                <a:srgbClr val="FF0000"/>
                              </a:solidFill>
                              <a:latin typeface="Cambria Math" panose="02040503050406030204" pitchFamily="18" charset="0"/>
                            </a:rPr>
                            <m:t>+</m:t>
                          </m:r>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panose="02040503050406030204" pitchFamily="18" charset="0"/>
                                </a:rPr>
                                <m:t>𝑎</m:t>
                              </m:r>
                            </m:e>
                            <m:sub>
                              <m:r>
                                <a:rPr kumimoji="1" lang="en-US" altLang="zh-CN" b="0" i="1" smtClean="0">
                                  <a:solidFill>
                                    <a:srgbClr val="FF0000"/>
                                  </a:solidFill>
                                  <a:latin typeface="Cambria Math" panose="02040503050406030204" pitchFamily="18" charset="0"/>
                                </a:rPr>
                                <m:t>0</m:t>
                              </m:r>
                            </m:sub>
                          </m:sSub>
                        </m:den>
                      </m:f>
                    </m:oMath>
                  </m:oMathPara>
                </a14:m>
                <a:endParaRPr kumimoji="1" lang="zh-CN" altLang="en-US" dirty="0"/>
              </a:p>
            </p:txBody>
          </p:sp>
        </mc:Choice>
        <mc:Fallback xmlns="">
          <p:sp>
            <p:nvSpPr>
              <p:cNvPr id="10" name="文本框 9">
                <a:extLst>
                  <a:ext uri="{FF2B5EF4-FFF2-40B4-BE49-F238E27FC236}">
                    <a16:creationId xmlns:a16="http://schemas.microsoft.com/office/drawing/2014/main" id="{72B49CD3-EA23-F240-988D-5E9D2F7CA8E3}"/>
                  </a:ext>
                </a:extLst>
              </p:cNvPr>
              <p:cNvSpPr txBox="1">
                <a:spLocks noRot="1" noChangeAspect="1" noMove="1" noResize="1" noEditPoints="1" noAdjustHandles="1" noChangeArrowheads="1" noChangeShapeType="1" noTextEdit="1"/>
              </p:cNvSpPr>
              <p:nvPr/>
            </p:nvSpPr>
            <p:spPr>
              <a:xfrm>
                <a:off x="3259486" y="2892649"/>
                <a:ext cx="4873642" cy="604396"/>
              </a:xfrm>
              <a:prstGeom prst="rect">
                <a:avLst/>
              </a:prstGeom>
              <a:blipFill>
                <a:blip r:embed="rId4"/>
                <a:stretch>
                  <a:fillRect t="-2083" b="-1666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57627806"/>
      </p:ext>
    </p:extLst>
  </p:cSld>
  <p:clrMapOvr>
    <a:masterClrMapping/>
  </p:clrMapOvr>
  <mc:AlternateContent xmlns:mc="http://schemas.openxmlformats.org/markup-compatibility/2006" xmlns:p14="http://schemas.microsoft.com/office/powerpoint/2010/main">
    <mc:Choice Requires="p14">
      <p:transition p14:dur="10" advTm="208408"/>
    </mc:Choice>
    <mc:Fallback xmlns="">
      <p:transition advTm="2084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err="1">
                <a:latin typeface="Stencil" panose="040409050D0802020404" pitchFamily="82" charset="0"/>
                <a:ea typeface="Segoe UI Black" panose="020B0A02040204020203" pitchFamily="34" charset="0"/>
              </a:rPr>
              <a:t>OutLine</a:t>
            </a:r>
            <a:endParaRPr lang="zh-CN" altLang="en-US" sz="3200" dirty="0">
              <a:latin typeface="Stencil" panose="040409050D0802020404" pitchFamily="82" charset="0"/>
              <a:ea typeface="微软雅黑" panose="020B0503020204020204" pitchFamily="34" charset="-122"/>
            </a:endParaRPr>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2048596216"/>
              </p:ext>
            </p:extLst>
          </p:nvPr>
        </p:nvGraphicFramePr>
        <p:xfrm>
          <a:off x="1214469" y="2118515"/>
          <a:ext cx="9204325" cy="4246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0F347FF0-61ED-0F4F-9F05-3270C127B1AA}"/>
              </a:ext>
            </a:extLst>
          </p:cNvPr>
          <p:cNvSpPr txBox="1"/>
          <p:nvPr/>
        </p:nvSpPr>
        <p:spPr>
          <a:xfrm>
            <a:off x="523996" y="1126543"/>
            <a:ext cx="11014288"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Take a break from all mathematical mess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and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look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how</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our</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ancestors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get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us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down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to</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the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place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where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are…</a:t>
            </a:r>
          </a:p>
        </p:txBody>
      </p:sp>
    </p:spTree>
    <p:extLst>
      <p:ext uri="{BB962C8B-B14F-4D97-AF65-F5344CB8AC3E}">
        <p14:creationId xmlns:p14="http://schemas.microsoft.com/office/powerpoint/2010/main" val="502795382"/>
      </p:ext>
    </p:extLst>
  </p:cSld>
  <p:clrMapOvr>
    <a:masterClrMapping/>
  </p:clrMapOvr>
  <mc:AlternateContent xmlns:mc="http://schemas.openxmlformats.org/markup-compatibility/2006" xmlns:p14="http://schemas.microsoft.com/office/powerpoint/2010/main">
    <mc:Choice Requires="p14">
      <p:transition p14:dur="10" advTm="44651"/>
    </mc:Choice>
    <mc:Fallback xmlns="">
      <p:transition advTm="4465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CC50F-0775-A342-9FA9-FA8054D7EAAC}"/>
              </a:ext>
            </a:extLst>
          </p:cNvPr>
          <p:cNvSpPr>
            <a:spLocks noGrp="1"/>
          </p:cNvSpPr>
          <p:nvPr>
            <p:ph type="title"/>
          </p:nvPr>
        </p:nvSpPr>
        <p:spPr>
          <a:xfrm>
            <a:off x="0" y="51933"/>
            <a:ext cx="3571875" cy="758560"/>
          </a:xfrm>
        </p:spPr>
        <p:txBody>
          <a:bodyPr/>
          <a:lstStyle/>
          <a:p>
            <a:r>
              <a:rPr kumimoji="1" lang="en-US" altLang="zh-CN" dirty="0"/>
              <a:t>Classical</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World</a:t>
            </a:r>
            <a:r>
              <a:rPr kumimoji="1" lang="zh-CN" altLang="en-US" dirty="0"/>
              <a:t> </a:t>
            </a:r>
            <a:r>
              <a:rPr kumimoji="1" lang="en-US" altLang="zh-CN" dirty="0"/>
              <a:t>war</a:t>
            </a:r>
            <a:r>
              <a:rPr kumimoji="1" lang="zh-CN" altLang="en-US" dirty="0"/>
              <a:t> </a:t>
            </a:r>
            <a:r>
              <a:rPr kumimoji="1" lang="en-US" altLang="zh-CN" dirty="0"/>
              <a:t>period</a:t>
            </a:r>
            <a:endParaRPr kumimoji="1" lang="zh-CN" altLang="en-US" dirty="0"/>
          </a:p>
        </p:txBody>
      </p:sp>
      <p:sp>
        <p:nvSpPr>
          <p:cNvPr id="4" name="矩形 3">
            <a:extLst>
              <a:ext uri="{FF2B5EF4-FFF2-40B4-BE49-F238E27FC236}">
                <a16:creationId xmlns:a16="http://schemas.microsoft.com/office/drawing/2014/main" id="{3B8B8F39-E4AD-CD48-858A-8B7E368E4401}"/>
              </a:ext>
            </a:extLst>
          </p:cNvPr>
          <p:cNvSpPr/>
          <p:nvPr/>
        </p:nvSpPr>
        <p:spPr>
          <a:xfrm>
            <a:off x="223000" y="902425"/>
            <a:ext cx="6818020" cy="461665"/>
          </a:xfrm>
          <a:prstGeom prst="rect">
            <a:avLst/>
          </a:prstGeom>
        </p:spPr>
        <p:txBody>
          <a:bodyPr wrap="none">
            <a:spAutoFit/>
          </a:bodyPr>
          <a:lstStyle/>
          <a:p>
            <a:r>
              <a:rPr kumimoji="1" lang="en-US" altLang="zh-CN" sz="2400" b="1" dirty="0"/>
              <a:t>Here</a:t>
            </a:r>
            <a:r>
              <a:rPr kumimoji="1" lang="zh-CN" altLang="en-US" sz="2400" b="1" dirty="0"/>
              <a:t> </a:t>
            </a:r>
            <a:r>
              <a:rPr kumimoji="1" lang="en-US" altLang="zh-CN" sz="2400" b="1" dirty="0"/>
              <a:t>comes</a:t>
            </a:r>
            <a:r>
              <a:rPr kumimoji="1" lang="zh-CN" altLang="en-US" sz="2400" b="1" dirty="0"/>
              <a:t> </a:t>
            </a:r>
            <a:r>
              <a:rPr kumimoji="1" lang="en-US" altLang="zh-CN" sz="2400" b="1" dirty="0"/>
              <a:t>the</a:t>
            </a:r>
            <a:r>
              <a:rPr kumimoji="1" lang="zh-CN" altLang="en-US" sz="2400" b="1" dirty="0"/>
              <a:t> </a:t>
            </a:r>
            <a:r>
              <a:rPr kumimoji="1" lang="en-US" altLang="zh-CN" sz="2400" b="1" dirty="0"/>
              <a:t>power</a:t>
            </a:r>
            <a:r>
              <a:rPr kumimoji="1" lang="zh-CN" altLang="en-US" sz="2400" b="1" dirty="0"/>
              <a:t> </a:t>
            </a:r>
            <a:r>
              <a:rPr kumimoji="1" lang="en-US" altLang="zh-CN" sz="2400" b="1" dirty="0"/>
              <a:t>of</a:t>
            </a:r>
            <a:r>
              <a:rPr kumimoji="1" lang="zh-CN" altLang="en-US" sz="2400" b="1" dirty="0"/>
              <a:t> </a:t>
            </a:r>
            <a:r>
              <a:rPr kumimoji="1" lang="en-US" altLang="zh-CN" sz="2400" b="1" dirty="0"/>
              <a:t>Money</a:t>
            </a:r>
            <a:r>
              <a:rPr kumimoji="1" lang="zh-CN" altLang="en-US" sz="2400" b="1" dirty="0"/>
              <a:t> </a:t>
            </a:r>
            <a:r>
              <a:rPr kumimoji="1" lang="en-US" altLang="zh-CN" sz="2400" b="1" dirty="0"/>
              <a:t>and</a:t>
            </a:r>
            <a:r>
              <a:rPr kumimoji="1" lang="zh-CN" altLang="en-US" sz="2400" b="1" dirty="0"/>
              <a:t> </a:t>
            </a:r>
            <a:r>
              <a:rPr kumimoji="1" lang="en-US" altLang="zh-CN" sz="2400" b="1" dirty="0"/>
              <a:t>Government…</a:t>
            </a:r>
          </a:p>
        </p:txBody>
      </p:sp>
      <p:sp>
        <p:nvSpPr>
          <p:cNvPr id="5" name="矩形 4">
            <a:extLst>
              <a:ext uri="{FF2B5EF4-FFF2-40B4-BE49-F238E27FC236}">
                <a16:creationId xmlns:a16="http://schemas.microsoft.com/office/drawing/2014/main" id="{7178B623-407E-A742-912F-811219B7ECF1}"/>
              </a:ext>
            </a:extLst>
          </p:cNvPr>
          <p:cNvSpPr/>
          <p:nvPr/>
        </p:nvSpPr>
        <p:spPr>
          <a:xfrm>
            <a:off x="512955" y="1473975"/>
            <a:ext cx="10671717" cy="1015663"/>
          </a:xfrm>
          <a:prstGeom prst="rect">
            <a:avLst/>
          </a:prstGeom>
        </p:spPr>
        <p:txBody>
          <a:bodyPr wrap="square">
            <a:spAutoFit/>
          </a:bodyPr>
          <a:lstStyle/>
          <a:p>
            <a:pPr marL="285750" indent="-285750">
              <a:buFont typeface="Arial" panose="020B0604020202020204" pitchFamily="34" charset="0"/>
              <a:buChar char="•"/>
            </a:pPr>
            <a:r>
              <a:rPr lang="en" altLang="zh-CN" sz="2000" dirty="0"/>
              <a:t>﻿1909 </a:t>
            </a:r>
            <a:r>
              <a:rPr lang="en-US" altLang="zh-CN" sz="2000" dirty="0"/>
              <a:t>-</a:t>
            </a:r>
            <a:r>
              <a:rPr lang="en" altLang="zh-CN" sz="2000" dirty="0"/>
              <a:t> 1929</a:t>
            </a:r>
            <a:r>
              <a:rPr lang="zh-CN" altLang="en-US" sz="2000" dirty="0"/>
              <a:t>﻿ </a:t>
            </a:r>
            <a:r>
              <a:rPr lang="en-US" altLang="zh-CN" sz="2000" dirty="0"/>
              <a:t>sales</a:t>
            </a:r>
            <a:r>
              <a:rPr lang="zh-CN" altLang="en-US" sz="2000" dirty="0"/>
              <a:t> </a:t>
            </a:r>
            <a:r>
              <a:rPr lang="en-US" altLang="zh-CN" sz="2000" dirty="0"/>
              <a:t>of</a:t>
            </a:r>
            <a:r>
              <a:rPr lang="zh-CN" altLang="en-US" sz="2000" dirty="0"/>
              <a:t> </a:t>
            </a:r>
            <a:r>
              <a:rPr lang="en-US" altLang="zh-CN" sz="2000" dirty="0"/>
              <a:t>sensors</a:t>
            </a:r>
            <a:r>
              <a:rPr lang="zh-CN" altLang="en-US" sz="2000" dirty="0"/>
              <a:t> </a:t>
            </a:r>
            <a:r>
              <a:rPr lang="en-US" altLang="zh-CN" sz="2000" dirty="0"/>
              <a:t>and</a:t>
            </a:r>
            <a:r>
              <a:rPr lang="zh-CN" altLang="en-US" sz="2000" dirty="0"/>
              <a:t> </a:t>
            </a:r>
            <a:r>
              <a:rPr lang="en-US" altLang="zh-CN" sz="2000" dirty="0"/>
              <a:t>controller</a:t>
            </a:r>
          </a:p>
          <a:p>
            <a:r>
              <a:rPr lang="zh-CN" altLang="en-US" sz="2000" dirty="0"/>
              <a:t>  </a:t>
            </a:r>
            <a:r>
              <a:rPr lang="en-US" altLang="zh-CN" sz="2000" dirty="0"/>
              <a:t>	AT&amp;T</a:t>
            </a:r>
            <a:r>
              <a:rPr lang="zh-CN" altLang="en-US" sz="2000" dirty="0"/>
              <a:t>， </a:t>
            </a:r>
            <a:r>
              <a:rPr lang="en-US" altLang="zh-CN" sz="2000" dirty="0"/>
              <a:t>Siemens</a:t>
            </a:r>
            <a:r>
              <a:rPr lang="zh-CN" altLang="en-US" sz="2000" dirty="0"/>
              <a:t>， </a:t>
            </a:r>
            <a:r>
              <a:rPr lang="en-US" altLang="zh-CN" sz="2000" dirty="0"/>
              <a:t>IBM…</a:t>
            </a:r>
          </a:p>
          <a:p>
            <a:pPr marL="285750" indent="-285750">
              <a:buFont typeface="Arial" panose="020B0604020202020204" pitchFamily="34" charset="0"/>
              <a:buChar char="•"/>
            </a:pPr>
            <a:r>
              <a:rPr lang="zh-CN" altLang="en-US" sz="2000" dirty="0"/>
              <a:t>1927, </a:t>
            </a:r>
            <a:r>
              <a:rPr lang="en" altLang="zh-CN" sz="2000" dirty="0"/>
              <a:t>Harold S. Black</a:t>
            </a:r>
            <a:r>
              <a:rPr lang="zh-CN" altLang="en-US" sz="2000" dirty="0"/>
              <a:t> </a:t>
            </a:r>
            <a:r>
              <a:rPr lang="en-US" altLang="zh-CN" sz="2000" dirty="0"/>
              <a:t>from</a:t>
            </a:r>
            <a:r>
              <a:rPr lang="zh-CN" altLang="en-US" sz="2000" dirty="0"/>
              <a:t> </a:t>
            </a:r>
            <a:r>
              <a:rPr lang="en" altLang="zh-CN" sz="2000" dirty="0"/>
              <a:t>Bell Laboratories</a:t>
            </a:r>
            <a:r>
              <a:rPr lang="zh-CN" altLang="en-US" sz="2000" dirty="0"/>
              <a:t> sketch</a:t>
            </a:r>
            <a:r>
              <a:rPr lang="en-US" altLang="zh-CN" sz="2000" dirty="0"/>
              <a:t>e</a:t>
            </a:r>
            <a:r>
              <a:rPr lang="zh-CN" altLang="en-US" sz="2000" dirty="0"/>
              <a:t>d a circuit for a negative </a:t>
            </a:r>
            <a:r>
              <a:rPr lang="zh-CN" altLang="en-US" sz="2000" dirty="0">
                <a:solidFill>
                  <a:srgbClr val="FF0000"/>
                </a:solidFill>
              </a:rPr>
              <a:t>feedback</a:t>
            </a:r>
            <a:r>
              <a:rPr lang="zh-CN" altLang="en-US" sz="2000" dirty="0"/>
              <a:t> amplifier</a:t>
            </a:r>
            <a:endParaRPr lang="en-US" altLang="zh-CN" sz="2000" dirty="0"/>
          </a:p>
        </p:txBody>
      </p:sp>
      <p:sp>
        <p:nvSpPr>
          <p:cNvPr id="6" name="竖卷形 5">
            <a:extLst>
              <a:ext uri="{FF2B5EF4-FFF2-40B4-BE49-F238E27FC236}">
                <a16:creationId xmlns:a16="http://schemas.microsoft.com/office/drawing/2014/main" id="{62BAEE53-030A-054E-B151-D4DA8CEEC328}"/>
              </a:ext>
            </a:extLst>
          </p:cNvPr>
          <p:cNvSpPr/>
          <p:nvPr/>
        </p:nvSpPr>
        <p:spPr>
          <a:xfrm>
            <a:off x="1694985" y="2609385"/>
            <a:ext cx="8218449" cy="1248938"/>
          </a:xfrm>
          <a:prstGeom prst="verticalScroll">
            <a:avLst>
              <a:gd name="adj" fmla="val 9660"/>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 altLang="zh-CN" dirty="0">
              <a:solidFill>
                <a:schemeClr val="accent1">
                  <a:lumMod val="50000"/>
                </a:schemeClr>
              </a:solidFill>
            </a:endParaRPr>
          </a:p>
          <a:p>
            <a:pPr algn="just"/>
            <a:r>
              <a:rPr lang="en" altLang="zh-CN" dirty="0">
                <a:solidFill>
                  <a:schemeClr val="accent1">
                    <a:lumMod val="50000"/>
                  </a:schemeClr>
                </a:solidFill>
              </a:rPr>
              <a:t>Then came the morning of Tuesday, August 2, 1927, when the concept of the</a:t>
            </a:r>
            <a:r>
              <a:rPr lang="zh-CN" altLang="en-US" dirty="0">
                <a:solidFill>
                  <a:schemeClr val="accent1">
                    <a:lumMod val="50000"/>
                  </a:schemeClr>
                </a:solidFill>
              </a:rPr>
              <a:t> </a:t>
            </a:r>
            <a:r>
              <a:rPr lang="en" altLang="zh-CN" dirty="0">
                <a:solidFill>
                  <a:schemeClr val="accent1">
                    <a:lumMod val="50000"/>
                  </a:schemeClr>
                </a:solidFill>
              </a:rPr>
              <a:t>negative feedback amplifier came to me in a flash while I was crossing the Hudson</a:t>
            </a:r>
            <a:r>
              <a:rPr lang="zh-CN" altLang="en-US" dirty="0">
                <a:solidFill>
                  <a:schemeClr val="accent1">
                    <a:lumMod val="50000"/>
                  </a:schemeClr>
                </a:solidFill>
              </a:rPr>
              <a:t> </a:t>
            </a:r>
            <a:r>
              <a:rPr lang="en" altLang="zh-CN" dirty="0">
                <a:solidFill>
                  <a:schemeClr val="accent1">
                    <a:lumMod val="50000"/>
                  </a:schemeClr>
                </a:solidFill>
              </a:rPr>
              <a:t>River on the Lackawanna Ferry, on my way to work.</a:t>
            </a:r>
          </a:p>
          <a:p>
            <a:pPr algn="just"/>
            <a:endParaRPr lang="en" altLang="zh-CN" dirty="0">
              <a:solidFill>
                <a:schemeClr val="accent1">
                  <a:lumMod val="50000"/>
                </a:schemeClr>
              </a:solidFill>
            </a:endParaRPr>
          </a:p>
        </p:txBody>
      </p:sp>
      <p:pic>
        <p:nvPicPr>
          <p:cNvPr id="2050" name="Picture 2" descr="Lackawanna Clock Tower, Hoboken Terminal, Hudson River, Ne… | Flickr">
            <a:extLst>
              <a:ext uri="{FF2B5EF4-FFF2-40B4-BE49-F238E27FC236}">
                <a16:creationId xmlns:a16="http://schemas.microsoft.com/office/drawing/2014/main" id="{88E86B36-61BB-3C46-BBAE-9916A803E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3609" y="4136155"/>
            <a:ext cx="3167411" cy="253346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BF32C81-32FF-ED45-AF8E-DFF571A394CD}"/>
              </a:ext>
            </a:extLst>
          </p:cNvPr>
          <p:cNvSpPr/>
          <p:nvPr/>
        </p:nvSpPr>
        <p:spPr>
          <a:xfrm>
            <a:off x="7207405" y="6146395"/>
            <a:ext cx="3977267" cy="523220"/>
          </a:xfrm>
          <a:prstGeom prst="rect">
            <a:avLst/>
          </a:prstGeom>
        </p:spPr>
        <p:txBody>
          <a:bodyPr wrap="square">
            <a:spAutoFit/>
          </a:bodyPr>
          <a:lstStyle/>
          <a:p>
            <a:r>
              <a:rPr lang="en" altLang="zh-CN" sz="1400" dirty="0">
                <a:solidFill>
                  <a:srgbClr val="212124"/>
                </a:solidFill>
                <a:latin typeface="Proxima Nova"/>
              </a:rPr>
              <a:t>Lackawanna Clock Tower, Hoboken Terminal,</a:t>
            </a:r>
          </a:p>
          <a:p>
            <a:r>
              <a:rPr lang="en" altLang="zh-CN" sz="1400" dirty="0">
                <a:solidFill>
                  <a:srgbClr val="212124"/>
                </a:solidFill>
                <a:latin typeface="Proxima Nova"/>
              </a:rPr>
              <a:t> Hudson River, </a:t>
            </a:r>
            <a:r>
              <a:rPr lang="en-US" altLang="zh-CN" sz="1400" dirty="0">
                <a:solidFill>
                  <a:srgbClr val="212124"/>
                </a:solidFill>
                <a:latin typeface="Proxima Nova"/>
              </a:rPr>
              <a:t>NY,</a:t>
            </a:r>
            <a:r>
              <a:rPr lang="zh-CN" altLang="en-US" sz="1400" dirty="0">
                <a:solidFill>
                  <a:srgbClr val="212124"/>
                </a:solidFill>
                <a:latin typeface="Proxima Nova"/>
              </a:rPr>
              <a:t> </a:t>
            </a:r>
            <a:r>
              <a:rPr lang="en" altLang="zh-CN" sz="1400" dirty="0">
                <a:solidFill>
                  <a:srgbClr val="212124"/>
                </a:solidFill>
                <a:latin typeface="Proxima Nova"/>
              </a:rPr>
              <a:t>New Jersey</a:t>
            </a:r>
            <a:endParaRPr lang="zh-CN" altLang="en-US" sz="1400" dirty="0"/>
          </a:p>
        </p:txBody>
      </p:sp>
    </p:spTree>
    <p:custDataLst>
      <p:tags r:id="rId1"/>
    </p:custDataLst>
    <p:extLst>
      <p:ext uri="{BB962C8B-B14F-4D97-AF65-F5344CB8AC3E}">
        <p14:creationId xmlns:p14="http://schemas.microsoft.com/office/powerpoint/2010/main" val="452495387"/>
      </p:ext>
    </p:extLst>
  </p:cSld>
  <p:clrMapOvr>
    <a:masterClrMapping/>
  </p:clrMapOvr>
  <mc:AlternateContent xmlns:mc="http://schemas.openxmlformats.org/markup-compatibility/2006" xmlns:p14="http://schemas.microsoft.com/office/powerpoint/2010/main">
    <mc:Choice Requires="p14">
      <p:transition p14:dur="10" advTm="153023"/>
    </mc:Choice>
    <mc:Fallback xmlns="">
      <p:transition advTm="1530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animBg="1"/>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CC50F-0775-A342-9FA9-FA8054D7EAAC}"/>
              </a:ext>
            </a:extLst>
          </p:cNvPr>
          <p:cNvSpPr>
            <a:spLocks noGrp="1"/>
          </p:cNvSpPr>
          <p:nvPr>
            <p:ph type="title"/>
          </p:nvPr>
        </p:nvSpPr>
        <p:spPr>
          <a:xfrm>
            <a:off x="0" y="51933"/>
            <a:ext cx="3571875" cy="758560"/>
          </a:xfrm>
        </p:spPr>
        <p:txBody>
          <a:bodyPr/>
          <a:lstStyle/>
          <a:p>
            <a:r>
              <a:rPr kumimoji="1" lang="en-US" altLang="zh-CN" dirty="0"/>
              <a:t>Classical</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World</a:t>
            </a:r>
            <a:r>
              <a:rPr kumimoji="1" lang="zh-CN" altLang="en-US" dirty="0"/>
              <a:t> </a:t>
            </a:r>
            <a:r>
              <a:rPr kumimoji="1" lang="en-US" altLang="zh-CN" dirty="0"/>
              <a:t>war</a:t>
            </a:r>
            <a:r>
              <a:rPr kumimoji="1" lang="zh-CN" altLang="en-US" dirty="0"/>
              <a:t> </a:t>
            </a:r>
            <a:r>
              <a:rPr kumimoji="1" lang="en-US" altLang="zh-CN" dirty="0"/>
              <a:t>period</a:t>
            </a:r>
            <a:endParaRPr kumimoji="1" lang="zh-CN" altLang="en-US" dirty="0"/>
          </a:p>
        </p:txBody>
      </p:sp>
      <p:sp>
        <p:nvSpPr>
          <p:cNvPr id="4" name="矩形 3">
            <a:extLst>
              <a:ext uri="{FF2B5EF4-FFF2-40B4-BE49-F238E27FC236}">
                <a16:creationId xmlns:a16="http://schemas.microsoft.com/office/drawing/2014/main" id="{3B8B8F39-E4AD-CD48-858A-8B7E368E4401}"/>
              </a:ext>
            </a:extLst>
          </p:cNvPr>
          <p:cNvSpPr/>
          <p:nvPr/>
        </p:nvSpPr>
        <p:spPr>
          <a:xfrm>
            <a:off x="223000" y="902425"/>
            <a:ext cx="6818020" cy="461665"/>
          </a:xfrm>
          <a:prstGeom prst="rect">
            <a:avLst/>
          </a:prstGeom>
        </p:spPr>
        <p:txBody>
          <a:bodyPr wrap="none">
            <a:spAutoFit/>
          </a:bodyPr>
          <a:lstStyle/>
          <a:p>
            <a:r>
              <a:rPr kumimoji="1" lang="en-US" altLang="zh-CN" sz="2400" b="1" dirty="0"/>
              <a:t>Here</a:t>
            </a:r>
            <a:r>
              <a:rPr kumimoji="1" lang="zh-CN" altLang="en-US" sz="2400" b="1" dirty="0"/>
              <a:t> </a:t>
            </a:r>
            <a:r>
              <a:rPr kumimoji="1" lang="en-US" altLang="zh-CN" sz="2400" b="1" dirty="0"/>
              <a:t>comes</a:t>
            </a:r>
            <a:r>
              <a:rPr kumimoji="1" lang="zh-CN" altLang="en-US" sz="2400" b="1" dirty="0"/>
              <a:t> </a:t>
            </a:r>
            <a:r>
              <a:rPr kumimoji="1" lang="en-US" altLang="zh-CN" sz="2400" b="1" dirty="0"/>
              <a:t>the</a:t>
            </a:r>
            <a:r>
              <a:rPr kumimoji="1" lang="zh-CN" altLang="en-US" sz="2400" b="1" dirty="0"/>
              <a:t> </a:t>
            </a:r>
            <a:r>
              <a:rPr kumimoji="1" lang="en-US" altLang="zh-CN" sz="2400" b="1" dirty="0"/>
              <a:t>power</a:t>
            </a:r>
            <a:r>
              <a:rPr kumimoji="1" lang="zh-CN" altLang="en-US" sz="2400" b="1" dirty="0"/>
              <a:t> </a:t>
            </a:r>
            <a:r>
              <a:rPr kumimoji="1" lang="en-US" altLang="zh-CN" sz="2400" b="1" dirty="0"/>
              <a:t>of</a:t>
            </a:r>
            <a:r>
              <a:rPr kumimoji="1" lang="zh-CN" altLang="en-US" sz="2400" b="1" dirty="0"/>
              <a:t> </a:t>
            </a:r>
            <a:r>
              <a:rPr kumimoji="1" lang="en-US" altLang="zh-CN" sz="2400" b="1" dirty="0"/>
              <a:t>Money</a:t>
            </a:r>
            <a:r>
              <a:rPr kumimoji="1" lang="zh-CN" altLang="en-US" sz="2400" b="1" dirty="0"/>
              <a:t> </a:t>
            </a:r>
            <a:r>
              <a:rPr kumimoji="1" lang="en-US" altLang="zh-CN" sz="2400" b="1" dirty="0"/>
              <a:t>and</a:t>
            </a:r>
            <a:r>
              <a:rPr kumimoji="1" lang="zh-CN" altLang="en-US" sz="2400" b="1" dirty="0"/>
              <a:t> </a:t>
            </a:r>
            <a:r>
              <a:rPr kumimoji="1" lang="en-US" altLang="zh-CN" sz="2400" b="1" dirty="0"/>
              <a:t>Government…</a:t>
            </a:r>
          </a:p>
        </p:txBody>
      </p:sp>
      <p:sp>
        <p:nvSpPr>
          <p:cNvPr id="5" name="矩形 4">
            <a:extLst>
              <a:ext uri="{FF2B5EF4-FFF2-40B4-BE49-F238E27FC236}">
                <a16:creationId xmlns:a16="http://schemas.microsoft.com/office/drawing/2014/main" id="{7178B623-407E-A742-912F-811219B7ECF1}"/>
              </a:ext>
            </a:extLst>
          </p:cNvPr>
          <p:cNvSpPr/>
          <p:nvPr/>
        </p:nvSpPr>
        <p:spPr>
          <a:xfrm>
            <a:off x="512955" y="1578117"/>
            <a:ext cx="10671717" cy="923330"/>
          </a:xfrm>
          <a:prstGeom prst="rect">
            <a:avLst/>
          </a:prstGeom>
        </p:spPr>
        <p:txBody>
          <a:bodyPr wrap="square">
            <a:spAutoFit/>
          </a:bodyPr>
          <a:lstStyle/>
          <a:p>
            <a:pPr marL="285750" indent="-285750">
              <a:buFont typeface="Arial" panose="020B0604020202020204" pitchFamily="34" charset="0"/>
              <a:buChar char="•"/>
            </a:pPr>
            <a:r>
              <a:rPr lang="en" altLang="zh-CN" dirty="0"/>
              <a:t>﻿1909 </a:t>
            </a:r>
            <a:r>
              <a:rPr lang="en-US" altLang="zh-CN" dirty="0"/>
              <a:t>-</a:t>
            </a:r>
            <a:r>
              <a:rPr lang="en" altLang="zh-CN" dirty="0"/>
              <a:t> 1929</a:t>
            </a:r>
            <a:r>
              <a:rPr lang="zh-CN" altLang="en-US" dirty="0"/>
              <a:t>﻿ </a:t>
            </a:r>
            <a:r>
              <a:rPr lang="en-US" altLang="zh-CN" dirty="0"/>
              <a:t>sales</a:t>
            </a:r>
            <a:r>
              <a:rPr lang="zh-CN" altLang="en-US" dirty="0"/>
              <a:t> </a:t>
            </a:r>
            <a:r>
              <a:rPr lang="en-US" altLang="zh-CN" dirty="0"/>
              <a:t>of</a:t>
            </a:r>
            <a:r>
              <a:rPr lang="zh-CN" altLang="en-US" dirty="0"/>
              <a:t> </a:t>
            </a:r>
            <a:r>
              <a:rPr lang="en-US" altLang="zh-CN" dirty="0"/>
              <a:t>sensors</a:t>
            </a:r>
            <a:r>
              <a:rPr lang="zh-CN" altLang="en-US" dirty="0"/>
              <a:t> </a:t>
            </a:r>
            <a:r>
              <a:rPr lang="en-US" altLang="zh-CN" dirty="0"/>
              <a:t>and</a:t>
            </a:r>
            <a:r>
              <a:rPr lang="zh-CN" altLang="en-US" dirty="0"/>
              <a:t> </a:t>
            </a:r>
            <a:r>
              <a:rPr lang="en-US" altLang="zh-CN" dirty="0"/>
              <a:t>controller</a:t>
            </a:r>
          </a:p>
          <a:p>
            <a:r>
              <a:rPr lang="zh-CN" altLang="en-US" dirty="0"/>
              <a:t>  </a:t>
            </a:r>
            <a:r>
              <a:rPr lang="en-US" altLang="zh-CN" dirty="0"/>
              <a:t>	AT&amp;T</a:t>
            </a:r>
            <a:r>
              <a:rPr lang="zh-CN" altLang="en-US" dirty="0"/>
              <a:t>， </a:t>
            </a:r>
            <a:r>
              <a:rPr lang="en-US" altLang="zh-CN" dirty="0"/>
              <a:t>Siemens</a:t>
            </a:r>
            <a:r>
              <a:rPr lang="zh-CN" altLang="en-US" dirty="0"/>
              <a:t>， </a:t>
            </a:r>
            <a:r>
              <a:rPr lang="en-US" altLang="zh-CN" dirty="0"/>
              <a:t>IBM…</a:t>
            </a:r>
          </a:p>
          <a:p>
            <a:pPr marL="285750" indent="-285750">
              <a:buFont typeface="Arial" panose="020B0604020202020204" pitchFamily="34" charset="0"/>
              <a:buChar char="•"/>
            </a:pPr>
            <a:r>
              <a:rPr lang="zh-CN" altLang="en-US" dirty="0"/>
              <a:t>1927, </a:t>
            </a:r>
            <a:r>
              <a:rPr lang="en" altLang="zh-CN" dirty="0"/>
              <a:t>Harold S. Black</a:t>
            </a:r>
            <a:r>
              <a:rPr lang="zh-CN" altLang="en-US" dirty="0"/>
              <a:t> </a:t>
            </a:r>
            <a:r>
              <a:rPr lang="en-US" altLang="zh-CN" dirty="0"/>
              <a:t>from</a:t>
            </a:r>
            <a:r>
              <a:rPr lang="zh-CN" altLang="en-US" dirty="0"/>
              <a:t> </a:t>
            </a:r>
            <a:r>
              <a:rPr lang="en" altLang="zh-CN" dirty="0"/>
              <a:t>Bell Laboratories</a:t>
            </a:r>
            <a:r>
              <a:rPr lang="zh-CN" altLang="en-US" dirty="0"/>
              <a:t> sketch</a:t>
            </a:r>
            <a:r>
              <a:rPr lang="en-US" altLang="zh-CN" dirty="0"/>
              <a:t>e</a:t>
            </a:r>
            <a:r>
              <a:rPr lang="zh-CN" altLang="en-US" dirty="0"/>
              <a:t>d a circuit for a negative </a:t>
            </a:r>
            <a:r>
              <a:rPr lang="zh-CN" altLang="en-US" dirty="0">
                <a:solidFill>
                  <a:srgbClr val="FF0000"/>
                </a:solidFill>
              </a:rPr>
              <a:t>feedback</a:t>
            </a:r>
            <a:r>
              <a:rPr lang="zh-CN" altLang="en-US" dirty="0"/>
              <a:t> amplifier</a:t>
            </a:r>
            <a:endParaRPr lang="en-US" altLang="zh-CN" dirty="0"/>
          </a:p>
        </p:txBody>
      </p:sp>
      <p:sp>
        <p:nvSpPr>
          <p:cNvPr id="7" name="矩形 6">
            <a:extLst>
              <a:ext uri="{FF2B5EF4-FFF2-40B4-BE49-F238E27FC236}">
                <a16:creationId xmlns:a16="http://schemas.microsoft.com/office/drawing/2014/main" id="{C12D0381-1B2A-6142-AAA1-77CC5C0E12D7}"/>
              </a:ext>
            </a:extLst>
          </p:cNvPr>
          <p:cNvSpPr/>
          <p:nvPr/>
        </p:nvSpPr>
        <p:spPr>
          <a:xfrm>
            <a:off x="512955" y="2501447"/>
            <a:ext cx="5582939" cy="923330"/>
          </a:xfrm>
          <a:prstGeom prst="rect">
            <a:avLst/>
          </a:prstGeom>
        </p:spPr>
        <p:txBody>
          <a:bodyPr wrap="none">
            <a:spAutoFit/>
          </a:bodyPr>
          <a:lstStyle/>
          <a:p>
            <a:pPr marL="285750" indent="-285750">
              <a:buFont typeface="Arial" panose="020B0604020202020204" pitchFamily="34" charset="0"/>
              <a:buChar char="•"/>
            </a:pPr>
            <a:r>
              <a:rPr lang="en-US" altLang="zh-CN" dirty="0"/>
              <a:t>1932,</a:t>
            </a:r>
            <a:r>
              <a:rPr lang="zh-CN" altLang="en-US" dirty="0"/>
              <a:t> </a:t>
            </a:r>
            <a:r>
              <a:rPr lang="en-US" altLang="zh-CN" dirty="0"/>
              <a:t>Harry</a:t>
            </a:r>
            <a:r>
              <a:rPr lang="zh-CN" altLang="en-US" dirty="0"/>
              <a:t> </a:t>
            </a:r>
            <a:r>
              <a:rPr lang="en-US" altLang="zh-CN" dirty="0"/>
              <a:t>Nyquist</a:t>
            </a:r>
          </a:p>
          <a:p>
            <a:pPr marL="742950" lvl="1" indent="-285750">
              <a:buFont typeface="Arial" panose="020B0604020202020204" pitchFamily="34" charset="0"/>
              <a:buChar char="•"/>
            </a:pPr>
            <a:r>
              <a:rPr lang="en-US" altLang="zh-CN" dirty="0"/>
              <a:t>Nyquist</a:t>
            </a:r>
            <a:r>
              <a:rPr lang="zh-CN" altLang="en-US" dirty="0"/>
              <a:t> </a:t>
            </a:r>
            <a:r>
              <a:rPr lang="en-US" altLang="zh-CN" dirty="0"/>
              <a:t>Plot,</a:t>
            </a:r>
            <a:r>
              <a:rPr lang="zh-CN" altLang="en-US" dirty="0"/>
              <a:t> </a:t>
            </a:r>
            <a:r>
              <a:rPr lang="en-US" altLang="zh-CN" dirty="0"/>
              <a:t>Nyquist</a:t>
            </a:r>
            <a:r>
              <a:rPr lang="zh-CN" altLang="en-US" dirty="0"/>
              <a:t> </a:t>
            </a:r>
            <a:r>
              <a:rPr lang="en-US" altLang="zh-CN" dirty="0"/>
              <a:t>criterion:</a:t>
            </a:r>
            <a:r>
              <a:rPr lang="zh-CN" altLang="en-US" dirty="0"/>
              <a:t> </a:t>
            </a:r>
            <a:r>
              <a:rPr lang="en-US" altLang="zh-CN" dirty="0"/>
              <a:t>Still</a:t>
            </a:r>
            <a:r>
              <a:rPr lang="zh-CN" altLang="en-US" dirty="0"/>
              <a:t> </a:t>
            </a:r>
            <a:r>
              <a:rPr lang="en-US" altLang="zh-CN" dirty="0"/>
              <a:t>for</a:t>
            </a:r>
            <a:r>
              <a:rPr lang="zh-CN" altLang="en-US" dirty="0"/>
              <a:t> </a:t>
            </a:r>
            <a:r>
              <a:rPr lang="en-US" altLang="zh-CN" dirty="0"/>
              <a:t>STABILITY!</a:t>
            </a:r>
          </a:p>
          <a:p>
            <a:pPr marL="285750" indent="-285750">
              <a:buFont typeface="Arial" panose="020B0604020202020204" pitchFamily="34" charset="0"/>
              <a:buChar char="•"/>
            </a:pPr>
            <a:endParaRPr lang="zh-CN" altLang="en-US" dirty="0"/>
          </a:p>
        </p:txBody>
      </p:sp>
      <p:pic>
        <p:nvPicPr>
          <p:cNvPr id="11" name="图片 10">
            <a:extLst>
              <a:ext uri="{FF2B5EF4-FFF2-40B4-BE49-F238E27FC236}">
                <a16:creationId xmlns:a16="http://schemas.microsoft.com/office/drawing/2014/main" id="{94F71C4B-6C59-0943-8E6F-5BF5AE599C1E}"/>
              </a:ext>
            </a:extLst>
          </p:cNvPr>
          <p:cNvPicPr>
            <a:picLocks noChangeAspect="1"/>
          </p:cNvPicPr>
          <p:nvPr/>
        </p:nvPicPr>
        <p:blipFill rotWithShape="1">
          <a:blip r:embed="rId3">
            <a:extLst>
              <a:ext uri="{28A0092B-C50C-407E-A947-70E740481C1C}">
                <a14:useLocalDpi xmlns:a14="http://schemas.microsoft.com/office/drawing/2010/main" val="0"/>
              </a:ext>
            </a:extLst>
          </a:blip>
          <a:srcRect l="16908" t="15944" r="8287" b="19260"/>
          <a:stretch/>
        </p:blipFill>
        <p:spPr>
          <a:xfrm>
            <a:off x="1721703" y="3133970"/>
            <a:ext cx="6073816" cy="1590350"/>
          </a:xfrm>
          <a:prstGeom prst="rect">
            <a:avLst/>
          </a:prstGeom>
        </p:spPr>
      </p:pic>
      <p:sp>
        <p:nvSpPr>
          <p:cNvPr id="12" name="文本框 11">
            <a:extLst>
              <a:ext uri="{FF2B5EF4-FFF2-40B4-BE49-F238E27FC236}">
                <a16:creationId xmlns:a16="http://schemas.microsoft.com/office/drawing/2014/main" id="{64D519A0-42FC-0C4E-95C0-BA96B8304F3E}"/>
              </a:ext>
            </a:extLst>
          </p:cNvPr>
          <p:cNvSpPr txBox="1"/>
          <p:nvPr/>
        </p:nvSpPr>
        <p:spPr>
          <a:xfrm>
            <a:off x="3388484" y="4724320"/>
            <a:ext cx="2528597" cy="369332"/>
          </a:xfrm>
          <a:prstGeom prst="rect">
            <a:avLst/>
          </a:prstGeom>
          <a:noFill/>
        </p:spPr>
        <p:txBody>
          <a:bodyPr wrap="square" rtlCol="0">
            <a:spAutoFit/>
          </a:bodyPr>
          <a:lstStyle/>
          <a:p>
            <a:r>
              <a:rPr kumimoji="1" lang="en-US" altLang="zh-CN" dirty="0"/>
              <a:t>Unity</a:t>
            </a:r>
            <a:r>
              <a:rPr kumimoji="1" lang="zh-CN" altLang="en-US" dirty="0"/>
              <a:t> </a:t>
            </a:r>
            <a:r>
              <a:rPr kumimoji="1" lang="en-US" altLang="zh-CN" dirty="0"/>
              <a:t>Feedback</a:t>
            </a:r>
            <a:r>
              <a:rPr kumimoji="1" lang="zh-CN" altLang="en-US" dirty="0"/>
              <a:t> </a:t>
            </a:r>
            <a:r>
              <a:rPr kumimoji="1" lang="en-US" altLang="zh-CN" dirty="0"/>
              <a:t>System</a:t>
            </a:r>
            <a:endParaRPr kumimoji="1" lang="zh-CN" altLang="en-US" dirty="0"/>
          </a:p>
        </p:txBody>
      </p:sp>
      <p:sp>
        <p:nvSpPr>
          <p:cNvPr id="13" name="矩形 12">
            <a:extLst>
              <a:ext uri="{FF2B5EF4-FFF2-40B4-BE49-F238E27FC236}">
                <a16:creationId xmlns:a16="http://schemas.microsoft.com/office/drawing/2014/main" id="{89FB8E67-9306-114A-AFEF-6E4877F05D26}"/>
              </a:ext>
            </a:extLst>
          </p:cNvPr>
          <p:cNvSpPr/>
          <p:nvPr/>
        </p:nvSpPr>
        <p:spPr>
          <a:xfrm>
            <a:off x="1035698" y="5336369"/>
            <a:ext cx="7912359" cy="369332"/>
          </a:xfrm>
          <a:prstGeom prst="rect">
            <a:avLst/>
          </a:prstGeom>
        </p:spPr>
        <p:txBody>
          <a:bodyPr wrap="square">
            <a:spAutoFit/>
          </a:bodyPr>
          <a:lstStyle/>
          <a:p>
            <a:pPr marL="285750" indent="-285750">
              <a:buFont typeface="Arial" panose="020B0604020202020204" pitchFamily="34" charset="0"/>
              <a:buChar char="•"/>
            </a:pPr>
            <a:r>
              <a:rPr lang="en-US" altLang="zh-CN" dirty="0">
                <a:latin typeface="Times" pitchFamily="2" charset="0"/>
              </a:rPr>
              <a:t>I</a:t>
            </a:r>
            <a:r>
              <a:rPr lang="en" altLang="zh-CN" dirty="0" err="1">
                <a:latin typeface="Times" pitchFamily="2" charset="0"/>
              </a:rPr>
              <a:t>nvestigate</a:t>
            </a:r>
            <a:r>
              <a:rPr lang="zh-CN" altLang="en-US" dirty="0">
                <a:latin typeface="Times" pitchFamily="2" charset="0"/>
              </a:rPr>
              <a:t> </a:t>
            </a:r>
            <a:r>
              <a:rPr lang="en" altLang="zh-CN" dirty="0">
                <a:latin typeface="Times" pitchFamily="2" charset="0"/>
              </a:rPr>
              <a:t>the characteristic equation of the system</a:t>
            </a:r>
            <a:r>
              <a:rPr lang="en-US" altLang="zh-CN" dirty="0">
                <a:latin typeface="Times" pitchFamily="2" charset="0"/>
              </a:rPr>
              <a:t>:</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9BB9B4E-7942-CF41-A40A-BDA16DA224D2}"/>
                  </a:ext>
                </a:extLst>
              </p:cNvPr>
              <p:cNvSpPr txBox="1"/>
              <p:nvPr/>
            </p:nvSpPr>
            <p:spPr>
              <a:xfrm>
                <a:off x="3571875" y="5929543"/>
                <a:ext cx="2201308"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𝑠</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𝐺𝑐</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𝑠</m:t>
                              </m:r>
                            </m:e>
                          </m:d>
                          <m:r>
                            <a:rPr kumimoji="1" lang="en-US" altLang="zh-CN" b="0" i="1" smtClean="0">
                              <a:latin typeface="Cambria Math" panose="02040503050406030204" pitchFamily="18" charset="0"/>
                            </a:rPr>
                            <m:t>𝐺</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num>
                        <m:den>
                          <m:r>
                            <a:rPr kumimoji="1" lang="en-US" altLang="zh-CN" b="0" i="1" smtClean="0">
                              <a:solidFill>
                                <a:srgbClr val="C00000"/>
                              </a:solidFill>
                              <a:latin typeface="Cambria Math" panose="02040503050406030204" pitchFamily="18" charset="0"/>
                            </a:rPr>
                            <m:t>1+</m:t>
                          </m:r>
                          <m:sSub>
                            <m:sSubPr>
                              <m:ctrlPr>
                                <a:rPr kumimoji="1" lang="en-US" altLang="zh-CN" b="0" i="1" smtClean="0">
                                  <a:solidFill>
                                    <a:srgbClr val="C00000"/>
                                  </a:solidFill>
                                  <a:latin typeface="Cambria Math" panose="02040503050406030204" pitchFamily="18" charset="0"/>
                                </a:rPr>
                              </m:ctrlPr>
                            </m:sSubPr>
                            <m:e>
                              <m:r>
                                <a:rPr kumimoji="1" lang="en-US" altLang="zh-CN" b="0" i="1" smtClean="0">
                                  <a:solidFill>
                                    <a:srgbClr val="C00000"/>
                                  </a:solidFill>
                                  <a:latin typeface="Cambria Math" panose="02040503050406030204" pitchFamily="18" charset="0"/>
                                </a:rPr>
                                <m:t>𝐺</m:t>
                              </m:r>
                            </m:e>
                            <m:sub>
                              <m:r>
                                <a:rPr kumimoji="1" lang="en-US" altLang="zh-CN" b="0" i="1" smtClean="0">
                                  <a:solidFill>
                                    <a:srgbClr val="C00000"/>
                                  </a:solidFill>
                                  <a:latin typeface="Cambria Math" panose="02040503050406030204" pitchFamily="18" charset="0"/>
                                </a:rPr>
                                <m:t>𝑐</m:t>
                              </m:r>
                            </m:sub>
                          </m:sSub>
                          <m:d>
                            <m:dPr>
                              <m:ctrlPr>
                                <a:rPr kumimoji="1" lang="en-US" altLang="zh-CN" b="0" i="1" smtClean="0">
                                  <a:solidFill>
                                    <a:srgbClr val="C00000"/>
                                  </a:solidFill>
                                  <a:latin typeface="Cambria Math" panose="02040503050406030204" pitchFamily="18" charset="0"/>
                                </a:rPr>
                              </m:ctrlPr>
                            </m:dPr>
                            <m:e>
                              <m:r>
                                <a:rPr kumimoji="1" lang="en-US" altLang="zh-CN" b="0" i="1" smtClean="0">
                                  <a:solidFill>
                                    <a:srgbClr val="C00000"/>
                                  </a:solidFill>
                                  <a:latin typeface="Cambria Math" panose="02040503050406030204" pitchFamily="18" charset="0"/>
                                </a:rPr>
                                <m:t>𝑠</m:t>
                              </m:r>
                            </m:e>
                          </m:d>
                          <m:r>
                            <a:rPr kumimoji="1" lang="en-US" altLang="zh-CN" b="0" i="1" smtClean="0">
                              <a:solidFill>
                                <a:srgbClr val="C00000"/>
                              </a:solidFill>
                              <a:latin typeface="Cambria Math" panose="02040503050406030204" pitchFamily="18" charset="0"/>
                            </a:rPr>
                            <m:t>𝐺</m:t>
                          </m:r>
                          <m:r>
                            <a:rPr kumimoji="1" lang="en-US" altLang="zh-CN" b="0" i="1" smtClean="0">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𝑠</m:t>
                          </m:r>
                          <m:r>
                            <a:rPr kumimoji="1" lang="en-US" altLang="zh-CN" b="0" i="1" smtClean="0">
                              <a:solidFill>
                                <a:srgbClr val="C00000"/>
                              </a:solidFill>
                              <a:latin typeface="Cambria Math" panose="02040503050406030204" pitchFamily="18" charset="0"/>
                            </a:rPr>
                            <m:t>)</m:t>
                          </m:r>
                        </m:den>
                      </m:f>
                    </m:oMath>
                  </m:oMathPara>
                </a14:m>
                <a:endParaRPr kumimoji="1" lang="zh-CN" altLang="en-US" dirty="0"/>
              </a:p>
            </p:txBody>
          </p:sp>
        </mc:Choice>
        <mc:Fallback xmlns="">
          <p:sp>
            <p:nvSpPr>
              <p:cNvPr id="14" name="文本框 13">
                <a:extLst>
                  <a:ext uri="{FF2B5EF4-FFF2-40B4-BE49-F238E27FC236}">
                    <a16:creationId xmlns:a16="http://schemas.microsoft.com/office/drawing/2014/main" id="{99BB9B4E-7942-CF41-A40A-BDA16DA224D2}"/>
                  </a:ext>
                </a:extLst>
              </p:cNvPr>
              <p:cNvSpPr txBox="1">
                <a:spLocks noRot="1" noChangeAspect="1" noMove="1" noResize="1" noEditPoints="1" noAdjustHandles="1" noChangeArrowheads="1" noChangeShapeType="1" noTextEdit="1"/>
              </p:cNvSpPr>
              <p:nvPr/>
            </p:nvSpPr>
            <p:spPr>
              <a:xfrm>
                <a:off x="3571875" y="5929543"/>
                <a:ext cx="2201308" cy="586699"/>
              </a:xfrm>
              <a:prstGeom prst="rect">
                <a:avLst/>
              </a:prstGeom>
              <a:blipFill>
                <a:blip r:embed="rId4"/>
                <a:stretch>
                  <a:fillRect l="-2299" t="-4255" r="-3448" b="-17021"/>
                </a:stretch>
              </a:blipFill>
            </p:spPr>
            <p:txBody>
              <a:bodyPr/>
              <a:lstStyle/>
              <a:p>
                <a:r>
                  <a:rPr lang="zh-CN" altLang="en-US">
                    <a:noFill/>
                  </a:rPr>
                  <a:t> </a:t>
                </a:r>
              </a:p>
            </p:txBody>
          </p:sp>
        </mc:Fallback>
      </mc:AlternateContent>
      <p:pic>
        <p:nvPicPr>
          <p:cNvPr id="16" name="图片 15" descr="图表, 图示, 雷达图&#10;&#10;描述已自动生成">
            <a:extLst>
              <a:ext uri="{FF2B5EF4-FFF2-40B4-BE49-F238E27FC236}">
                <a16:creationId xmlns:a16="http://schemas.microsoft.com/office/drawing/2014/main" id="{5371C334-FFDF-B549-A71F-85895DDC5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3862" y="4113616"/>
            <a:ext cx="3983301" cy="2402626"/>
          </a:xfrm>
          <a:prstGeom prst="rect">
            <a:avLst/>
          </a:prstGeom>
        </p:spPr>
      </p:pic>
    </p:spTree>
    <p:extLst>
      <p:ext uri="{BB962C8B-B14F-4D97-AF65-F5344CB8AC3E}">
        <p14:creationId xmlns:p14="http://schemas.microsoft.com/office/powerpoint/2010/main" val="2536173071"/>
      </p:ext>
    </p:extLst>
  </p:cSld>
  <p:clrMapOvr>
    <a:masterClrMapping/>
  </p:clrMapOvr>
  <mc:AlternateContent xmlns:mc="http://schemas.openxmlformats.org/markup-compatibility/2006" xmlns:p14="http://schemas.microsoft.com/office/powerpoint/2010/main">
    <mc:Choice Requires="p14">
      <p:transition p14:dur="10" advTm="255104"/>
    </mc:Choice>
    <mc:Fallback xmlns="">
      <p:transition advTm="25510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CC50F-0775-A342-9FA9-FA8054D7EAAC}"/>
              </a:ext>
            </a:extLst>
          </p:cNvPr>
          <p:cNvSpPr>
            <a:spLocks noGrp="1"/>
          </p:cNvSpPr>
          <p:nvPr>
            <p:ph type="title"/>
          </p:nvPr>
        </p:nvSpPr>
        <p:spPr>
          <a:xfrm>
            <a:off x="0" y="51933"/>
            <a:ext cx="3571875" cy="758560"/>
          </a:xfrm>
        </p:spPr>
        <p:txBody>
          <a:bodyPr/>
          <a:lstStyle/>
          <a:p>
            <a:r>
              <a:rPr kumimoji="1" lang="en-US" altLang="zh-CN" dirty="0"/>
              <a:t>Classical</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World</a:t>
            </a:r>
            <a:r>
              <a:rPr kumimoji="1" lang="zh-CN" altLang="en-US" dirty="0"/>
              <a:t> </a:t>
            </a:r>
            <a:r>
              <a:rPr kumimoji="1" lang="en-US" altLang="zh-CN" dirty="0"/>
              <a:t>war</a:t>
            </a:r>
            <a:r>
              <a:rPr kumimoji="1" lang="zh-CN" altLang="en-US" dirty="0"/>
              <a:t> </a:t>
            </a:r>
            <a:r>
              <a:rPr kumimoji="1" lang="en-US" altLang="zh-CN" dirty="0"/>
              <a:t>period</a:t>
            </a:r>
            <a:endParaRPr kumimoji="1" lang="zh-CN" altLang="en-US" dirty="0"/>
          </a:p>
        </p:txBody>
      </p:sp>
      <p:sp>
        <p:nvSpPr>
          <p:cNvPr id="4" name="矩形 3">
            <a:extLst>
              <a:ext uri="{FF2B5EF4-FFF2-40B4-BE49-F238E27FC236}">
                <a16:creationId xmlns:a16="http://schemas.microsoft.com/office/drawing/2014/main" id="{3B8B8F39-E4AD-CD48-858A-8B7E368E4401}"/>
              </a:ext>
            </a:extLst>
          </p:cNvPr>
          <p:cNvSpPr/>
          <p:nvPr/>
        </p:nvSpPr>
        <p:spPr>
          <a:xfrm>
            <a:off x="223000" y="902425"/>
            <a:ext cx="6818020" cy="461665"/>
          </a:xfrm>
          <a:prstGeom prst="rect">
            <a:avLst/>
          </a:prstGeom>
        </p:spPr>
        <p:txBody>
          <a:bodyPr wrap="none">
            <a:spAutoFit/>
          </a:bodyPr>
          <a:lstStyle/>
          <a:p>
            <a:r>
              <a:rPr kumimoji="1" lang="en-US" altLang="zh-CN" sz="2400" b="1" dirty="0"/>
              <a:t>Here</a:t>
            </a:r>
            <a:r>
              <a:rPr kumimoji="1" lang="zh-CN" altLang="en-US" sz="2400" b="1" dirty="0"/>
              <a:t> </a:t>
            </a:r>
            <a:r>
              <a:rPr kumimoji="1" lang="en-US" altLang="zh-CN" sz="2400" b="1" dirty="0"/>
              <a:t>comes</a:t>
            </a:r>
            <a:r>
              <a:rPr kumimoji="1" lang="zh-CN" altLang="en-US" sz="2400" b="1" dirty="0"/>
              <a:t> </a:t>
            </a:r>
            <a:r>
              <a:rPr kumimoji="1" lang="en-US" altLang="zh-CN" sz="2400" b="1" dirty="0"/>
              <a:t>the</a:t>
            </a:r>
            <a:r>
              <a:rPr kumimoji="1" lang="zh-CN" altLang="en-US" sz="2400" b="1" dirty="0"/>
              <a:t> </a:t>
            </a:r>
            <a:r>
              <a:rPr kumimoji="1" lang="en-US" altLang="zh-CN" sz="2400" b="1" dirty="0"/>
              <a:t>power</a:t>
            </a:r>
            <a:r>
              <a:rPr kumimoji="1" lang="zh-CN" altLang="en-US" sz="2400" b="1" dirty="0"/>
              <a:t> </a:t>
            </a:r>
            <a:r>
              <a:rPr kumimoji="1" lang="en-US" altLang="zh-CN" sz="2400" b="1" dirty="0"/>
              <a:t>of</a:t>
            </a:r>
            <a:r>
              <a:rPr kumimoji="1" lang="zh-CN" altLang="en-US" sz="2400" b="1" dirty="0"/>
              <a:t> </a:t>
            </a:r>
            <a:r>
              <a:rPr kumimoji="1" lang="en-US" altLang="zh-CN" sz="2400" b="1" dirty="0"/>
              <a:t>Money</a:t>
            </a:r>
            <a:r>
              <a:rPr kumimoji="1" lang="zh-CN" altLang="en-US" sz="2400" b="1" dirty="0"/>
              <a:t> </a:t>
            </a:r>
            <a:r>
              <a:rPr kumimoji="1" lang="en-US" altLang="zh-CN" sz="2400" b="1" dirty="0"/>
              <a:t>and</a:t>
            </a:r>
            <a:r>
              <a:rPr kumimoji="1" lang="zh-CN" altLang="en-US" sz="2400" b="1" dirty="0"/>
              <a:t> </a:t>
            </a:r>
            <a:r>
              <a:rPr kumimoji="1" lang="en-US" altLang="zh-CN" sz="2400" b="1" dirty="0"/>
              <a:t>Government…</a:t>
            </a:r>
          </a:p>
        </p:txBody>
      </p:sp>
      <p:sp>
        <p:nvSpPr>
          <p:cNvPr id="5" name="矩形 4">
            <a:extLst>
              <a:ext uri="{FF2B5EF4-FFF2-40B4-BE49-F238E27FC236}">
                <a16:creationId xmlns:a16="http://schemas.microsoft.com/office/drawing/2014/main" id="{7178B623-407E-A742-912F-811219B7ECF1}"/>
              </a:ext>
            </a:extLst>
          </p:cNvPr>
          <p:cNvSpPr/>
          <p:nvPr/>
        </p:nvSpPr>
        <p:spPr>
          <a:xfrm>
            <a:off x="512955" y="1578117"/>
            <a:ext cx="10671717" cy="923330"/>
          </a:xfrm>
          <a:prstGeom prst="rect">
            <a:avLst/>
          </a:prstGeom>
        </p:spPr>
        <p:txBody>
          <a:bodyPr wrap="square">
            <a:spAutoFit/>
          </a:bodyPr>
          <a:lstStyle/>
          <a:p>
            <a:pPr marL="285750" indent="-285750">
              <a:buFont typeface="Arial" panose="020B0604020202020204" pitchFamily="34" charset="0"/>
              <a:buChar char="•"/>
            </a:pPr>
            <a:r>
              <a:rPr lang="en" altLang="zh-CN" dirty="0"/>
              <a:t>﻿1909 </a:t>
            </a:r>
            <a:r>
              <a:rPr lang="en-US" altLang="zh-CN" dirty="0"/>
              <a:t>-</a:t>
            </a:r>
            <a:r>
              <a:rPr lang="en" altLang="zh-CN" dirty="0"/>
              <a:t> 1929</a:t>
            </a:r>
            <a:r>
              <a:rPr lang="zh-CN" altLang="en-US" dirty="0"/>
              <a:t>﻿ </a:t>
            </a:r>
            <a:r>
              <a:rPr lang="en-US" altLang="zh-CN" dirty="0"/>
              <a:t>sales</a:t>
            </a:r>
            <a:r>
              <a:rPr lang="zh-CN" altLang="en-US" dirty="0"/>
              <a:t> </a:t>
            </a:r>
            <a:r>
              <a:rPr lang="en-US" altLang="zh-CN" dirty="0"/>
              <a:t>of</a:t>
            </a:r>
            <a:r>
              <a:rPr lang="zh-CN" altLang="en-US" dirty="0"/>
              <a:t> </a:t>
            </a:r>
            <a:r>
              <a:rPr lang="en-US" altLang="zh-CN" dirty="0"/>
              <a:t>sensors</a:t>
            </a:r>
            <a:r>
              <a:rPr lang="zh-CN" altLang="en-US" dirty="0"/>
              <a:t> </a:t>
            </a:r>
            <a:r>
              <a:rPr lang="en-US" altLang="zh-CN" dirty="0"/>
              <a:t>and</a:t>
            </a:r>
            <a:r>
              <a:rPr lang="zh-CN" altLang="en-US" dirty="0"/>
              <a:t> </a:t>
            </a:r>
            <a:r>
              <a:rPr lang="en-US" altLang="zh-CN" dirty="0"/>
              <a:t>controller</a:t>
            </a:r>
          </a:p>
          <a:p>
            <a:r>
              <a:rPr lang="zh-CN" altLang="en-US" dirty="0"/>
              <a:t>  </a:t>
            </a:r>
            <a:r>
              <a:rPr lang="en-US" altLang="zh-CN" dirty="0"/>
              <a:t>	AT&amp;T</a:t>
            </a:r>
            <a:r>
              <a:rPr lang="zh-CN" altLang="en-US" dirty="0"/>
              <a:t>， </a:t>
            </a:r>
            <a:r>
              <a:rPr lang="en-US" altLang="zh-CN" dirty="0"/>
              <a:t>Siemens</a:t>
            </a:r>
            <a:r>
              <a:rPr lang="zh-CN" altLang="en-US" dirty="0"/>
              <a:t>， </a:t>
            </a:r>
            <a:r>
              <a:rPr lang="en-US" altLang="zh-CN" dirty="0"/>
              <a:t>IBM…</a:t>
            </a:r>
          </a:p>
          <a:p>
            <a:pPr marL="285750" indent="-285750">
              <a:buFont typeface="Arial" panose="020B0604020202020204" pitchFamily="34" charset="0"/>
              <a:buChar char="•"/>
            </a:pPr>
            <a:r>
              <a:rPr lang="zh-CN" altLang="en-US" dirty="0"/>
              <a:t>1927, </a:t>
            </a:r>
            <a:r>
              <a:rPr lang="en" altLang="zh-CN" dirty="0"/>
              <a:t>Harold S. Black</a:t>
            </a:r>
            <a:r>
              <a:rPr lang="zh-CN" altLang="en-US" dirty="0"/>
              <a:t> </a:t>
            </a:r>
            <a:r>
              <a:rPr lang="en-US" altLang="zh-CN" dirty="0"/>
              <a:t>from</a:t>
            </a:r>
            <a:r>
              <a:rPr lang="zh-CN" altLang="en-US" dirty="0"/>
              <a:t> </a:t>
            </a:r>
            <a:r>
              <a:rPr lang="en" altLang="zh-CN" dirty="0"/>
              <a:t>Bell Laboratories</a:t>
            </a:r>
            <a:r>
              <a:rPr lang="zh-CN" altLang="en-US" dirty="0"/>
              <a:t> sketch</a:t>
            </a:r>
            <a:r>
              <a:rPr lang="en-US" altLang="zh-CN" dirty="0"/>
              <a:t>e</a:t>
            </a:r>
            <a:r>
              <a:rPr lang="zh-CN" altLang="en-US" dirty="0"/>
              <a:t>d a circuit for a negative </a:t>
            </a:r>
            <a:r>
              <a:rPr lang="zh-CN" altLang="en-US" dirty="0">
                <a:solidFill>
                  <a:srgbClr val="FF0000"/>
                </a:solidFill>
              </a:rPr>
              <a:t>feedback</a:t>
            </a:r>
            <a:r>
              <a:rPr lang="zh-CN" altLang="en-US" dirty="0"/>
              <a:t> amplifier</a:t>
            </a:r>
            <a:endParaRPr lang="en-US" altLang="zh-CN" dirty="0"/>
          </a:p>
        </p:txBody>
      </p:sp>
      <p:sp>
        <p:nvSpPr>
          <p:cNvPr id="7" name="矩形 6">
            <a:extLst>
              <a:ext uri="{FF2B5EF4-FFF2-40B4-BE49-F238E27FC236}">
                <a16:creationId xmlns:a16="http://schemas.microsoft.com/office/drawing/2014/main" id="{C12D0381-1B2A-6142-AAA1-77CC5C0E12D7}"/>
              </a:ext>
            </a:extLst>
          </p:cNvPr>
          <p:cNvSpPr/>
          <p:nvPr/>
        </p:nvSpPr>
        <p:spPr>
          <a:xfrm>
            <a:off x="512955" y="2501447"/>
            <a:ext cx="2336602" cy="369332"/>
          </a:xfrm>
          <a:prstGeom prst="rect">
            <a:avLst/>
          </a:prstGeom>
        </p:spPr>
        <p:txBody>
          <a:bodyPr wrap="none">
            <a:spAutoFit/>
          </a:bodyPr>
          <a:lstStyle/>
          <a:p>
            <a:pPr marL="285750" indent="-285750">
              <a:buFont typeface="Arial" panose="020B0604020202020204" pitchFamily="34" charset="0"/>
              <a:buChar char="•"/>
            </a:pPr>
            <a:r>
              <a:rPr lang="en-US" altLang="zh-CN" dirty="0"/>
              <a:t>1932,</a:t>
            </a:r>
            <a:r>
              <a:rPr lang="zh-CN" altLang="en-US" dirty="0"/>
              <a:t> </a:t>
            </a:r>
            <a:r>
              <a:rPr lang="en-US" altLang="zh-CN" dirty="0"/>
              <a:t>Harry</a:t>
            </a:r>
            <a:r>
              <a:rPr lang="zh-CN" altLang="en-US" dirty="0"/>
              <a:t> </a:t>
            </a:r>
            <a:r>
              <a:rPr lang="en-US" altLang="zh-CN" dirty="0"/>
              <a:t>Nyquist</a:t>
            </a:r>
          </a:p>
        </p:txBody>
      </p:sp>
      <p:sp>
        <p:nvSpPr>
          <p:cNvPr id="11" name="矩形 10">
            <a:extLst>
              <a:ext uri="{FF2B5EF4-FFF2-40B4-BE49-F238E27FC236}">
                <a16:creationId xmlns:a16="http://schemas.microsoft.com/office/drawing/2014/main" id="{647474B3-A6A2-AF43-9707-83E2785C6329}"/>
              </a:ext>
            </a:extLst>
          </p:cNvPr>
          <p:cNvSpPr/>
          <p:nvPr/>
        </p:nvSpPr>
        <p:spPr>
          <a:xfrm>
            <a:off x="512955" y="3390991"/>
            <a:ext cx="3746603" cy="369332"/>
          </a:xfrm>
          <a:prstGeom prst="rect">
            <a:avLst/>
          </a:prstGeom>
        </p:spPr>
        <p:txBody>
          <a:bodyPr wrap="none">
            <a:spAutoFit/>
          </a:bodyPr>
          <a:lstStyle/>
          <a:p>
            <a:pPr marL="285750" indent="-285750">
              <a:buFont typeface="Arial" panose="020B0604020202020204" pitchFamily="34" charset="0"/>
              <a:buChar char="•"/>
            </a:pPr>
            <a:r>
              <a:rPr lang="zh-CN" altLang="en-US" dirty="0"/>
              <a:t>﻿1940, Hendrik Bode</a:t>
            </a:r>
            <a:r>
              <a:rPr lang="en-US" altLang="zh-CN" dirty="0"/>
              <a:t>:</a:t>
            </a:r>
            <a:r>
              <a:rPr lang="zh-CN" altLang="en-US" dirty="0"/>
              <a:t> </a:t>
            </a:r>
            <a:r>
              <a:rPr lang="en-US" altLang="zh-CN" dirty="0"/>
              <a:t>Bode</a:t>
            </a:r>
            <a:r>
              <a:rPr lang="zh-CN" altLang="en-US" dirty="0"/>
              <a:t> </a:t>
            </a:r>
            <a:r>
              <a:rPr lang="en-US" altLang="zh-CN" dirty="0"/>
              <a:t>diagram</a:t>
            </a:r>
            <a:endParaRPr lang="zh-CN" altLang="en-US" dirty="0"/>
          </a:p>
        </p:txBody>
      </p:sp>
      <p:sp>
        <p:nvSpPr>
          <p:cNvPr id="12" name="矩形 11">
            <a:extLst>
              <a:ext uri="{FF2B5EF4-FFF2-40B4-BE49-F238E27FC236}">
                <a16:creationId xmlns:a16="http://schemas.microsoft.com/office/drawing/2014/main" id="{E297C7A7-9E80-0F4E-934E-36CE5FC577E4}"/>
              </a:ext>
            </a:extLst>
          </p:cNvPr>
          <p:cNvSpPr/>
          <p:nvPr/>
        </p:nvSpPr>
        <p:spPr>
          <a:xfrm>
            <a:off x="512955" y="2946219"/>
            <a:ext cx="5838714" cy="369332"/>
          </a:xfrm>
          <a:prstGeom prst="rect">
            <a:avLst/>
          </a:prstGeom>
        </p:spPr>
        <p:txBody>
          <a:bodyPr wrap="none">
            <a:spAutoFit/>
          </a:bodyPr>
          <a:lstStyle/>
          <a:p>
            <a:pPr marL="285750" indent="-285750">
              <a:buFont typeface="Arial" panose="020B0604020202020204" pitchFamily="34" charset="0"/>
              <a:buChar char="•"/>
            </a:pPr>
            <a:r>
              <a:rPr lang="zh-CN" altLang="en-US" dirty="0"/>
              <a:t>﻿</a:t>
            </a:r>
            <a:r>
              <a:rPr lang="en-US" altLang="zh-CN" dirty="0"/>
              <a:t>1936,</a:t>
            </a:r>
            <a:r>
              <a:rPr lang="zh-CN" altLang="en-US" dirty="0"/>
              <a:t> Industrial Instruments and Regulators Committee </a:t>
            </a:r>
          </a:p>
        </p:txBody>
      </p:sp>
      <p:sp>
        <p:nvSpPr>
          <p:cNvPr id="13" name="矩形 12">
            <a:extLst>
              <a:ext uri="{FF2B5EF4-FFF2-40B4-BE49-F238E27FC236}">
                <a16:creationId xmlns:a16="http://schemas.microsoft.com/office/drawing/2014/main" id="{B2D7C3E1-A63A-FA42-BF1D-053167CC9E1F}"/>
              </a:ext>
            </a:extLst>
          </p:cNvPr>
          <p:cNvSpPr/>
          <p:nvPr/>
        </p:nvSpPr>
        <p:spPr>
          <a:xfrm>
            <a:off x="512955" y="3861444"/>
            <a:ext cx="6434518" cy="369332"/>
          </a:xfrm>
          <a:prstGeom prst="rect">
            <a:avLst/>
          </a:prstGeom>
        </p:spPr>
        <p:txBody>
          <a:bodyPr wrap="none">
            <a:spAutoFit/>
          </a:bodyPr>
          <a:lstStyle/>
          <a:p>
            <a:pPr marL="285750" indent="-285750">
              <a:buFont typeface="Arial" panose="020B0604020202020204" pitchFamily="34" charset="0"/>
              <a:buChar char="•"/>
            </a:pPr>
            <a:r>
              <a:rPr lang="zh-CN" altLang="en-US" dirty="0"/>
              <a:t>﻿1942, J.G. Ziegler and N.B. Nichols </a:t>
            </a:r>
            <a:r>
              <a:rPr lang="en-US" altLang="zh-CN" dirty="0"/>
              <a:t>:</a:t>
            </a:r>
            <a:r>
              <a:rPr lang="zh-CN" altLang="en-US" dirty="0"/>
              <a:t> </a:t>
            </a:r>
            <a:r>
              <a:rPr lang="en" altLang="zh-CN" dirty="0"/>
              <a:t>﻿Ziegler-Nichols tuning rules.</a:t>
            </a:r>
            <a:endParaRPr lang="zh-CN" altLang="en-US" dirty="0"/>
          </a:p>
        </p:txBody>
      </p:sp>
    </p:spTree>
    <p:extLst>
      <p:ext uri="{BB962C8B-B14F-4D97-AF65-F5344CB8AC3E}">
        <p14:creationId xmlns:p14="http://schemas.microsoft.com/office/powerpoint/2010/main" val="4205196466"/>
      </p:ext>
    </p:extLst>
  </p:cSld>
  <p:clrMapOvr>
    <a:masterClrMapping/>
  </p:clrMapOvr>
  <mc:AlternateContent xmlns:mc="http://schemas.openxmlformats.org/markup-compatibility/2006" xmlns:p14="http://schemas.microsoft.com/office/powerpoint/2010/main">
    <mc:Choice Requires="p14">
      <p:transition p14:dur="10" advTm="190544"/>
    </mc:Choice>
    <mc:Fallback xmlns="">
      <p:transition advTm="19054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CC50F-0775-A342-9FA9-FA8054D7EAAC}"/>
              </a:ext>
            </a:extLst>
          </p:cNvPr>
          <p:cNvSpPr>
            <a:spLocks noGrp="1"/>
          </p:cNvSpPr>
          <p:nvPr>
            <p:ph type="title"/>
          </p:nvPr>
        </p:nvSpPr>
        <p:spPr>
          <a:xfrm>
            <a:off x="0" y="51933"/>
            <a:ext cx="3571875" cy="758560"/>
          </a:xfrm>
        </p:spPr>
        <p:txBody>
          <a:bodyPr/>
          <a:lstStyle/>
          <a:p>
            <a:r>
              <a:rPr kumimoji="1" lang="en-US" altLang="zh-CN" dirty="0"/>
              <a:t>Classical</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World</a:t>
            </a:r>
            <a:r>
              <a:rPr kumimoji="1" lang="zh-CN" altLang="en-US" dirty="0"/>
              <a:t> </a:t>
            </a:r>
            <a:r>
              <a:rPr kumimoji="1" lang="en-US" altLang="zh-CN" dirty="0"/>
              <a:t>war</a:t>
            </a:r>
            <a:r>
              <a:rPr kumimoji="1" lang="zh-CN" altLang="en-US" dirty="0"/>
              <a:t> </a:t>
            </a:r>
            <a:r>
              <a:rPr kumimoji="1" lang="en-US" altLang="zh-CN" dirty="0"/>
              <a:t>period</a:t>
            </a:r>
            <a:endParaRPr kumimoji="1" lang="zh-CN" altLang="en-US" dirty="0"/>
          </a:p>
        </p:txBody>
      </p:sp>
      <p:sp>
        <p:nvSpPr>
          <p:cNvPr id="4" name="矩形 3">
            <a:extLst>
              <a:ext uri="{FF2B5EF4-FFF2-40B4-BE49-F238E27FC236}">
                <a16:creationId xmlns:a16="http://schemas.microsoft.com/office/drawing/2014/main" id="{3B8B8F39-E4AD-CD48-858A-8B7E368E4401}"/>
              </a:ext>
            </a:extLst>
          </p:cNvPr>
          <p:cNvSpPr/>
          <p:nvPr/>
        </p:nvSpPr>
        <p:spPr>
          <a:xfrm>
            <a:off x="223000" y="902425"/>
            <a:ext cx="6818020" cy="461665"/>
          </a:xfrm>
          <a:prstGeom prst="rect">
            <a:avLst/>
          </a:prstGeom>
        </p:spPr>
        <p:txBody>
          <a:bodyPr wrap="none">
            <a:spAutoFit/>
          </a:bodyPr>
          <a:lstStyle/>
          <a:p>
            <a:r>
              <a:rPr kumimoji="1" lang="en-US" altLang="zh-CN" sz="2400" b="1" dirty="0"/>
              <a:t>Here</a:t>
            </a:r>
            <a:r>
              <a:rPr kumimoji="1" lang="zh-CN" altLang="en-US" sz="2400" b="1" dirty="0"/>
              <a:t> </a:t>
            </a:r>
            <a:r>
              <a:rPr kumimoji="1" lang="en-US" altLang="zh-CN" sz="2400" b="1" dirty="0"/>
              <a:t>comes</a:t>
            </a:r>
            <a:r>
              <a:rPr kumimoji="1" lang="zh-CN" altLang="en-US" sz="2400" b="1" dirty="0"/>
              <a:t> </a:t>
            </a:r>
            <a:r>
              <a:rPr kumimoji="1" lang="en-US" altLang="zh-CN" sz="2400" b="1" dirty="0"/>
              <a:t>the</a:t>
            </a:r>
            <a:r>
              <a:rPr kumimoji="1" lang="zh-CN" altLang="en-US" sz="2400" b="1" dirty="0"/>
              <a:t> </a:t>
            </a:r>
            <a:r>
              <a:rPr kumimoji="1" lang="en-US" altLang="zh-CN" sz="2400" b="1" dirty="0"/>
              <a:t>power</a:t>
            </a:r>
            <a:r>
              <a:rPr kumimoji="1" lang="zh-CN" altLang="en-US" sz="2400" b="1" dirty="0"/>
              <a:t> </a:t>
            </a:r>
            <a:r>
              <a:rPr kumimoji="1" lang="en-US" altLang="zh-CN" sz="2400" b="1" dirty="0"/>
              <a:t>of</a:t>
            </a:r>
            <a:r>
              <a:rPr kumimoji="1" lang="zh-CN" altLang="en-US" sz="2400" b="1" dirty="0"/>
              <a:t> </a:t>
            </a:r>
            <a:r>
              <a:rPr kumimoji="1" lang="en-US" altLang="zh-CN" sz="2400" b="1" dirty="0"/>
              <a:t>Money</a:t>
            </a:r>
            <a:r>
              <a:rPr kumimoji="1" lang="zh-CN" altLang="en-US" sz="2400" b="1" dirty="0"/>
              <a:t> </a:t>
            </a:r>
            <a:r>
              <a:rPr kumimoji="1" lang="en-US" altLang="zh-CN" sz="2400" b="1" dirty="0"/>
              <a:t>and</a:t>
            </a:r>
            <a:r>
              <a:rPr kumimoji="1" lang="zh-CN" altLang="en-US" sz="2400" b="1" dirty="0"/>
              <a:t> </a:t>
            </a:r>
            <a:r>
              <a:rPr kumimoji="1" lang="en-US" altLang="zh-CN" sz="2400" b="1" dirty="0"/>
              <a:t>Government…</a:t>
            </a:r>
          </a:p>
        </p:txBody>
      </p:sp>
      <p:sp>
        <p:nvSpPr>
          <p:cNvPr id="5" name="矩形 4">
            <a:extLst>
              <a:ext uri="{FF2B5EF4-FFF2-40B4-BE49-F238E27FC236}">
                <a16:creationId xmlns:a16="http://schemas.microsoft.com/office/drawing/2014/main" id="{7178B623-407E-A742-912F-811219B7ECF1}"/>
              </a:ext>
            </a:extLst>
          </p:cNvPr>
          <p:cNvSpPr/>
          <p:nvPr/>
        </p:nvSpPr>
        <p:spPr>
          <a:xfrm>
            <a:off x="512955" y="1578117"/>
            <a:ext cx="10671717" cy="923330"/>
          </a:xfrm>
          <a:prstGeom prst="rect">
            <a:avLst/>
          </a:prstGeom>
        </p:spPr>
        <p:txBody>
          <a:bodyPr wrap="square">
            <a:spAutoFit/>
          </a:bodyPr>
          <a:lstStyle/>
          <a:p>
            <a:pPr marL="285750" indent="-285750">
              <a:buFont typeface="Arial" panose="020B0604020202020204" pitchFamily="34" charset="0"/>
              <a:buChar char="•"/>
            </a:pPr>
            <a:r>
              <a:rPr lang="en" altLang="zh-CN" dirty="0"/>
              <a:t>﻿1909 </a:t>
            </a:r>
            <a:r>
              <a:rPr lang="en-US" altLang="zh-CN" dirty="0"/>
              <a:t>-</a:t>
            </a:r>
            <a:r>
              <a:rPr lang="en" altLang="zh-CN" dirty="0"/>
              <a:t> 1929</a:t>
            </a:r>
            <a:r>
              <a:rPr lang="zh-CN" altLang="en-US" dirty="0"/>
              <a:t>﻿ </a:t>
            </a:r>
            <a:r>
              <a:rPr lang="en-US" altLang="zh-CN" dirty="0"/>
              <a:t>sales</a:t>
            </a:r>
            <a:r>
              <a:rPr lang="zh-CN" altLang="en-US" dirty="0"/>
              <a:t> </a:t>
            </a:r>
            <a:r>
              <a:rPr lang="en-US" altLang="zh-CN" dirty="0"/>
              <a:t>of</a:t>
            </a:r>
            <a:r>
              <a:rPr lang="zh-CN" altLang="en-US" dirty="0"/>
              <a:t> </a:t>
            </a:r>
            <a:r>
              <a:rPr lang="en-US" altLang="zh-CN" dirty="0"/>
              <a:t>sensors</a:t>
            </a:r>
            <a:r>
              <a:rPr lang="zh-CN" altLang="en-US" dirty="0"/>
              <a:t> </a:t>
            </a:r>
            <a:r>
              <a:rPr lang="en-US" altLang="zh-CN" dirty="0"/>
              <a:t>and</a:t>
            </a:r>
            <a:r>
              <a:rPr lang="zh-CN" altLang="en-US" dirty="0"/>
              <a:t> </a:t>
            </a:r>
            <a:r>
              <a:rPr lang="en-US" altLang="zh-CN" dirty="0"/>
              <a:t>controller</a:t>
            </a:r>
          </a:p>
          <a:p>
            <a:r>
              <a:rPr lang="zh-CN" altLang="en-US" dirty="0"/>
              <a:t>  </a:t>
            </a:r>
            <a:r>
              <a:rPr lang="en-US" altLang="zh-CN" dirty="0"/>
              <a:t>	AT&amp;T</a:t>
            </a:r>
            <a:r>
              <a:rPr lang="zh-CN" altLang="en-US" dirty="0"/>
              <a:t>， </a:t>
            </a:r>
            <a:r>
              <a:rPr lang="en-US" altLang="zh-CN" dirty="0"/>
              <a:t>Siemens</a:t>
            </a:r>
            <a:r>
              <a:rPr lang="zh-CN" altLang="en-US" dirty="0"/>
              <a:t>， </a:t>
            </a:r>
            <a:r>
              <a:rPr lang="en-US" altLang="zh-CN" dirty="0"/>
              <a:t>IBM…</a:t>
            </a:r>
          </a:p>
          <a:p>
            <a:pPr marL="285750" indent="-285750">
              <a:buFont typeface="Arial" panose="020B0604020202020204" pitchFamily="34" charset="0"/>
              <a:buChar char="•"/>
            </a:pPr>
            <a:r>
              <a:rPr lang="zh-CN" altLang="en-US" dirty="0"/>
              <a:t>1927, </a:t>
            </a:r>
            <a:r>
              <a:rPr lang="en" altLang="zh-CN" dirty="0"/>
              <a:t>Harold S. Black</a:t>
            </a:r>
            <a:r>
              <a:rPr lang="zh-CN" altLang="en-US" dirty="0"/>
              <a:t> </a:t>
            </a:r>
            <a:r>
              <a:rPr lang="en-US" altLang="zh-CN" dirty="0"/>
              <a:t>from</a:t>
            </a:r>
            <a:r>
              <a:rPr lang="zh-CN" altLang="en-US" dirty="0"/>
              <a:t> </a:t>
            </a:r>
            <a:r>
              <a:rPr lang="en" altLang="zh-CN" dirty="0"/>
              <a:t>Bell Laboratories</a:t>
            </a:r>
            <a:r>
              <a:rPr lang="zh-CN" altLang="en-US" dirty="0"/>
              <a:t> sketch</a:t>
            </a:r>
            <a:r>
              <a:rPr lang="en-US" altLang="zh-CN" dirty="0"/>
              <a:t>e</a:t>
            </a:r>
            <a:r>
              <a:rPr lang="zh-CN" altLang="en-US" dirty="0"/>
              <a:t>d a circuit for a negative </a:t>
            </a:r>
            <a:r>
              <a:rPr lang="zh-CN" altLang="en-US" dirty="0">
                <a:solidFill>
                  <a:srgbClr val="FF0000"/>
                </a:solidFill>
              </a:rPr>
              <a:t>feedback</a:t>
            </a:r>
            <a:r>
              <a:rPr lang="zh-CN" altLang="en-US" dirty="0"/>
              <a:t> amplifier</a:t>
            </a:r>
            <a:endParaRPr lang="en-US" altLang="zh-CN" dirty="0"/>
          </a:p>
        </p:txBody>
      </p:sp>
      <p:sp>
        <p:nvSpPr>
          <p:cNvPr id="7" name="矩形 6">
            <a:extLst>
              <a:ext uri="{FF2B5EF4-FFF2-40B4-BE49-F238E27FC236}">
                <a16:creationId xmlns:a16="http://schemas.microsoft.com/office/drawing/2014/main" id="{C12D0381-1B2A-6142-AAA1-77CC5C0E12D7}"/>
              </a:ext>
            </a:extLst>
          </p:cNvPr>
          <p:cNvSpPr/>
          <p:nvPr/>
        </p:nvSpPr>
        <p:spPr>
          <a:xfrm>
            <a:off x="512955" y="2501447"/>
            <a:ext cx="2336602" cy="369332"/>
          </a:xfrm>
          <a:prstGeom prst="rect">
            <a:avLst/>
          </a:prstGeom>
        </p:spPr>
        <p:txBody>
          <a:bodyPr wrap="none">
            <a:spAutoFit/>
          </a:bodyPr>
          <a:lstStyle/>
          <a:p>
            <a:pPr marL="285750" indent="-285750">
              <a:buFont typeface="Arial" panose="020B0604020202020204" pitchFamily="34" charset="0"/>
              <a:buChar char="•"/>
            </a:pPr>
            <a:r>
              <a:rPr lang="en-US" altLang="zh-CN" dirty="0"/>
              <a:t>1932,</a:t>
            </a:r>
            <a:r>
              <a:rPr lang="zh-CN" altLang="en-US" dirty="0"/>
              <a:t> </a:t>
            </a:r>
            <a:r>
              <a:rPr lang="en-US" altLang="zh-CN" dirty="0"/>
              <a:t>Harry</a:t>
            </a:r>
            <a:r>
              <a:rPr lang="zh-CN" altLang="en-US" dirty="0"/>
              <a:t> </a:t>
            </a:r>
            <a:r>
              <a:rPr lang="en-US" altLang="zh-CN" dirty="0"/>
              <a:t>Nyquist</a:t>
            </a:r>
          </a:p>
        </p:txBody>
      </p:sp>
      <p:sp>
        <p:nvSpPr>
          <p:cNvPr id="9" name="矩形 8">
            <a:extLst>
              <a:ext uri="{FF2B5EF4-FFF2-40B4-BE49-F238E27FC236}">
                <a16:creationId xmlns:a16="http://schemas.microsoft.com/office/drawing/2014/main" id="{4DD02D10-2715-5F45-A91D-3E57003E998D}"/>
              </a:ext>
            </a:extLst>
          </p:cNvPr>
          <p:cNvSpPr/>
          <p:nvPr/>
        </p:nvSpPr>
        <p:spPr>
          <a:xfrm>
            <a:off x="540238" y="4331897"/>
            <a:ext cx="8271880" cy="1200329"/>
          </a:xfrm>
          <a:prstGeom prst="rect">
            <a:avLst/>
          </a:prstGeom>
        </p:spPr>
        <p:txBody>
          <a:bodyPr wrap="none">
            <a:spAutoFit/>
          </a:bodyPr>
          <a:lstStyle/>
          <a:p>
            <a:pPr marL="285750" indent="-285750">
              <a:buFont typeface="Arial" panose="020B0604020202020204" pitchFamily="34" charset="0"/>
              <a:buChar char="•"/>
            </a:pPr>
            <a:r>
              <a:rPr lang="en" altLang="zh-CN" dirty="0">
                <a:solidFill>
                  <a:srgbClr val="C00000"/>
                </a:solidFill>
                <a:latin typeface="Times" pitchFamily="2" charset="0"/>
              </a:rPr>
              <a:t>194</a:t>
            </a:r>
            <a:r>
              <a:rPr lang="en-US" altLang="zh-CN" dirty="0">
                <a:solidFill>
                  <a:srgbClr val="C00000"/>
                </a:solidFill>
                <a:latin typeface="Times" pitchFamily="2" charset="0"/>
              </a:rPr>
              <a:t>3,</a:t>
            </a:r>
            <a:r>
              <a:rPr lang="zh-CN" altLang="en-US" dirty="0">
                <a:solidFill>
                  <a:srgbClr val="C00000"/>
                </a:solidFill>
                <a:latin typeface="Times" pitchFamily="2" charset="0"/>
              </a:rPr>
              <a:t> </a:t>
            </a:r>
            <a:r>
              <a:rPr lang="en" altLang="zh-CN" dirty="0">
                <a:solidFill>
                  <a:srgbClr val="C00000"/>
                </a:solidFill>
                <a:latin typeface="Times" pitchFamily="2" charset="0"/>
              </a:rPr>
              <a:t> </a:t>
            </a:r>
            <a:r>
              <a:rPr lang="en-US" altLang="zh-CN" dirty="0">
                <a:solidFill>
                  <a:srgbClr val="C00000"/>
                </a:solidFill>
                <a:latin typeface="Times" pitchFamily="2" charset="0"/>
              </a:rPr>
              <a:t>Invention</a:t>
            </a:r>
            <a:r>
              <a:rPr lang="zh-CN" altLang="en-US" dirty="0">
                <a:solidFill>
                  <a:srgbClr val="C00000"/>
                </a:solidFill>
                <a:latin typeface="Times" pitchFamily="2" charset="0"/>
              </a:rPr>
              <a:t> </a:t>
            </a:r>
            <a:r>
              <a:rPr lang="en-US" altLang="zh-CN" dirty="0">
                <a:solidFill>
                  <a:srgbClr val="C00000"/>
                </a:solidFill>
                <a:latin typeface="Times" pitchFamily="2" charset="0"/>
              </a:rPr>
              <a:t>of</a:t>
            </a:r>
            <a:r>
              <a:rPr lang="zh-CN" altLang="en-US" dirty="0">
                <a:solidFill>
                  <a:srgbClr val="C00000"/>
                </a:solidFill>
                <a:latin typeface="Times" pitchFamily="2" charset="0"/>
              </a:rPr>
              <a:t> </a:t>
            </a:r>
            <a:r>
              <a:rPr lang="en" altLang="zh-CN" dirty="0">
                <a:solidFill>
                  <a:srgbClr val="C00000"/>
                </a:solidFill>
                <a:latin typeface="Times" pitchFamily="2" charset="0"/>
              </a:rPr>
              <a:t>anti</a:t>
            </a:r>
            <a:r>
              <a:rPr lang="en-US" altLang="zh-CN" dirty="0">
                <a:solidFill>
                  <a:srgbClr val="C00000"/>
                </a:solidFill>
                <a:latin typeface="Times" pitchFamily="2" charset="0"/>
              </a:rPr>
              <a:t>-</a:t>
            </a:r>
            <a:r>
              <a:rPr lang="en" altLang="zh-CN" dirty="0">
                <a:solidFill>
                  <a:srgbClr val="C00000"/>
                </a:solidFill>
                <a:latin typeface="Times" pitchFamily="2" charset="0"/>
              </a:rPr>
              <a:t>aircraft gun</a:t>
            </a:r>
            <a:r>
              <a:rPr lang="en-US" altLang="zh-CN" dirty="0">
                <a:solidFill>
                  <a:srgbClr val="C00000"/>
                </a:solidFill>
                <a:latin typeface="Times" pitchFamily="2" charset="0"/>
              </a:rPr>
              <a:t>s</a:t>
            </a:r>
          </a:p>
          <a:p>
            <a:pPr lvl="1"/>
            <a:r>
              <a:rPr lang="en-US" altLang="zh-CN" dirty="0">
                <a:latin typeface="Times" pitchFamily="2" charset="0"/>
              </a:rPr>
              <a:t>Two</a:t>
            </a:r>
            <a:r>
              <a:rPr lang="zh-CN" altLang="en-US" dirty="0">
                <a:latin typeface="Times" pitchFamily="2" charset="0"/>
              </a:rPr>
              <a:t> </a:t>
            </a:r>
            <a:r>
              <a:rPr lang="en-US" altLang="zh-CN" dirty="0">
                <a:latin typeface="Times" pitchFamily="2" charset="0"/>
              </a:rPr>
              <a:t>many</a:t>
            </a:r>
            <a:r>
              <a:rPr lang="zh-CN" altLang="en-US" dirty="0">
                <a:latin typeface="Times" pitchFamily="2" charset="0"/>
              </a:rPr>
              <a:t> </a:t>
            </a:r>
            <a:r>
              <a:rPr lang="en-US" altLang="zh-CN" dirty="0">
                <a:latin typeface="Times" pitchFamily="2" charset="0"/>
              </a:rPr>
              <a:t>names</a:t>
            </a:r>
            <a:r>
              <a:rPr lang="zh-CN" altLang="en-US" dirty="0">
                <a:latin typeface="Times" pitchFamily="2" charset="0"/>
              </a:rPr>
              <a:t> </a:t>
            </a:r>
            <a:r>
              <a:rPr lang="en-US" altLang="zh-CN" dirty="0">
                <a:latin typeface="Times" pitchFamily="2" charset="0"/>
              </a:rPr>
              <a:t>but</a:t>
            </a:r>
            <a:r>
              <a:rPr lang="zh-CN" altLang="en-US" dirty="0">
                <a:latin typeface="Times" pitchFamily="2" charset="0"/>
              </a:rPr>
              <a:t> </a:t>
            </a:r>
            <a:r>
              <a:rPr lang="en-US" altLang="zh-CN" dirty="0">
                <a:latin typeface="Times" pitchFamily="2" charset="0"/>
              </a:rPr>
              <a:t>a</a:t>
            </a:r>
            <a:r>
              <a:rPr lang="zh-CN" altLang="en-US" dirty="0">
                <a:latin typeface="Times" pitchFamily="2" charset="0"/>
              </a:rPr>
              <a:t> </a:t>
            </a:r>
            <a:r>
              <a:rPr lang="en-US" altLang="zh-CN" dirty="0">
                <a:latin typeface="Times" pitchFamily="2" charset="0"/>
              </a:rPr>
              <a:t>few</a:t>
            </a:r>
            <a:r>
              <a:rPr lang="zh-CN" altLang="en-US" dirty="0">
                <a:latin typeface="Times" pitchFamily="2" charset="0"/>
              </a:rPr>
              <a:t> </a:t>
            </a:r>
            <a:r>
              <a:rPr lang="en-US" altLang="zh-CN" dirty="0">
                <a:latin typeface="Times" pitchFamily="2" charset="0"/>
              </a:rPr>
              <a:t>organizations</a:t>
            </a:r>
            <a:r>
              <a:rPr lang="zh-CN" altLang="en-US" dirty="0">
                <a:latin typeface="Times" pitchFamily="2" charset="0"/>
              </a:rPr>
              <a:t> </a:t>
            </a:r>
            <a:r>
              <a:rPr lang="en-US" altLang="zh-CN" dirty="0">
                <a:latin typeface="Times" pitchFamily="2" charset="0"/>
              </a:rPr>
              <a:t>:</a:t>
            </a:r>
            <a:r>
              <a:rPr lang="zh-CN" altLang="en-US" dirty="0">
                <a:latin typeface="Times" pitchFamily="2" charset="0"/>
              </a:rPr>
              <a:t> </a:t>
            </a:r>
            <a:r>
              <a:rPr lang="en-US" altLang="zh-CN" dirty="0">
                <a:latin typeface="Times" pitchFamily="2" charset="0"/>
              </a:rPr>
              <a:t>MIT-EE,</a:t>
            </a:r>
            <a:r>
              <a:rPr lang="zh-CN" altLang="en-US" dirty="0">
                <a:latin typeface="Times" pitchFamily="2" charset="0"/>
              </a:rPr>
              <a:t> </a:t>
            </a:r>
            <a:r>
              <a:rPr lang="en-US" altLang="zh-CN" dirty="0">
                <a:latin typeface="Times" pitchFamily="2" charset="0"/>
              </a:rPr>
              <a:t>Bell</a:t>
            </a:r>
            <a:r>
              <a:rPr lang="zh-CN" altLang="en-US" dirty="0">
                <a:latin typeface="Times" pitchFamily="2" charset="0"/>
              </a:rPr>
              <a:t> </a:t>
            </a:r>
            <a:r>
              <a:rPr lang="en-US" altLang="zh-CN" dirty="0">
                <a:latin typeface="Times" pitchFamily="2" charset="0"/>
              </a:rPr>
              <a:t>Lab,</a:t>
            </a:r>
            <a:r>
              <a:rPr lang="zh-CN" altLang="en-US" dirty="0">
                <a:latin typeface="Times" pitchFamily="2" charset="0"/>
              </a:rPr>
              <a:t> </a:t>
            </a:r>
            <a:r>
              <a:rPr lang="en-US" altLang="zh-CN" dirty="0">
                <a:latin typeface="Times" pitchFamily="2" charset="0"/>
              </a:rPr>
              <a:t>MIT-Radiation</a:t>
            </a:r>
            <a:r>
              <a:rPr lang="zh-CN" altLang="en-US" dirty="0">
                <a:latin typeface="Times" pitchFamily="2" charset="0"/>
              </a:rPr>
              <a:t> </a:t>
            </a:r>
            <a:r>
              <a:rPr lang="en-US" altLang="zh-CN" dirty="0">
                <a:latin typeface="Times" pitchFamily="2" charset="0"/>
              </a:rPr>
              <a:t>Lab</a:t>
            </a:r>
          </a:p>
          <a:p>
            <a:pPr lvl="1"/>
            <a:endParaRPr lang="en-US" altLang="zh-CN" dirty="0">
              <a:solidFill>
                <a:schemeClr val="tx2"/>
              </a:solidFill>
              <a:latin typeface="Times" pitchFamily="2" charset="0"/>
            </a:endParaRPr>
          </a:p>
          <a:p>
            <a:pPr lvl="1"/>
            <a:r>
              <a:rPr lang="zh-CN" altLang="en-US" dirty="0">
                <a:solidFill>
                  <a:schemeClr val="tx2"/>
                </a:solidFill>
                <a:latin typeface="Times" pitchFamily="2" charset="0"/>
              </a:rPr>
              <a:t> </a:t>
            </a:r>
            <a:endParaRPr lang="en-US" altLang="zh-CN" dirty="0">
              <a:solidFill>
                <a:schemeClr val="tx2"/>
              </a:solidFill>
              <a:latin typeface="Times" pitchFamily="2" charset="0"/>
            </a:endParaRPr>
          </a:p>
        </p:txBody>
      </p:sp>
      <p:sp>
        <p:nvSpPr>
          <p:cNvPr id="11" name="矩形 10">
            <a:extLst>
              <a:ext uri="{FF2B5EF4-FFF2-40B4-BE49-F238E27FC236}">
                <a16:creationId xmlns:a16="http://schemas.microsoft.com/office/drawing/2014/main" id="{647474B3-A6A2-AF43-9707-83E2785C6329}"/>
              </a:ext>
            </a:extLst>
          </p:cNvPr>
          <p:cNvSpPr/>
          <p:nvPr/>
        </p:nvSpPr>
        <p:spPr>
          <a:xfrm>
            <a:off x="512955" y="3390991"/>
            <a:ext cx="3746603" cy="369332"/>
          </a:xfrm>
          <a:prstGeom prst="rect">
            <a:avLst/>
          </a:prstGeom>
        </p:spPr>
        <p:txBody>
          <a:bodyPr wrap="none">
            <a:spAutoFit/>
          </a:bodyPr>
          <a:lstStyle/>
          <a:p>
            <a:pPr marL="285750" indent="-285750">
              <a:buFont typeface="Arial" panose="020B0604020202020204" pitchFamily="34" charset="0"/>
              <a:buChar char="•"/>
            </a:pPr>
            <a:r>
              <a:rPr lang="zh-CN" altLang="en-US" dirty="0"/>
              <a:t>﻿1940, Hendrik Bode</a:t>
            </a:r>
            <a:r>
              <a:rPr lang="en-US" altLang="zh-CN" dirty="0"/>
              <a:t>:</a:t>
            </a:r>
            <a:r>
              <a:rPr lang="zh-CN" altLang="en-US" dirty="0"/>
              <a:t> </a:t>
            </a:r>
            <a:r>
              <a:rPr lang="en-US" altLang="zh-CN" dirty="0"/>
              <a:t>Bode</a:t>
            </a:r>
            <a:r>
              <a:rPr lang="zh-CN" altLang="en-US" dirty="0"/>
              <a:t> </a:t>
            </a:r>
            <a:r>
              <a:rPr lang="en-US" altLang="zh-CN" dirty="0"/>
              <a:t>diagram</a:t>
            </a:r>
            <a:endParaRPr lang="zh-CN" altLang="en-US" dirty="0"/>
          </a:p>
        </p:txBody>
      </p:sp>
      <p:sp>
        <p:nvSpPr>
          <p:cNvPr id="12" name="矩形 11">
            <a:extLst>
              <a:ext uri="{FF2B5EF4-FFF2-40B4-BE49-F238E27FC236}">
                <a16:creationId xmlns:a16="http://schemas.microsoft.com/office/drawing/2014/main" id="{E297C7A7-9E80-0F4E-934E-36CE5FC577E4}"/>
              </a:ext>
            </a:extLst>
          </p:cNvPr>
          <p:cNvSpPr/>
          <p:nvPr/>
        </p:nvSpPr>
        <p:spPr>
          <a:xfrm>
            <a:off x="512955" y="2946219"/>
            <a:ext cx="5838714" cy="369332"/>
          </a:xfrm>
          <a:prstGeom prst="rect">
            <a:avLst/>
          </a:prstGeom>
        </p:spPr>
        <p:txBody>
          <a:bodyPr wrap="none">
            <a:spAutoFit/>
          </a:bodyPr>
          <a:lstStyle/>
          <a:p>
            <a:pPr marL="285750" indent="-285750">
              <a:buFont typeface="Arial" panose="020B0604020202020204" pitchFamily="34" charset="0"/>
              <a:buChar char="•"/>
            </a:pPr>
            <a:r>
              <a:rPr lang="zh-CN" altLang="en-US" dirty="0"/>
              <a:t>﻿</a:t>
            </a:r>
            <a:r>
              <a:rPr lang="en-US" altLang="zh-CN" dirty="0"/>
              <a:t>1936,</a:t>
            </a:r>
            <a:r>
              <a:rPr lang="zh-CN" altLang="en-US" dirty="0"/>
              <a:t> Industrial Instruments and Regulators Committee </a:t>
            </a:r>
          </a:p>
        </p:txBody>
      </p:sp>
      <p:sp>
        <p:nvSpPr>
          <p:cNvPr id="13" name="矩形 12">
            <a:extLst>
              <a:ext uri="{FF2B5EF4-FFF2-40B4-BE49-F238E27FC236}">
                <a16:creationId xmlns:a16="http://schemas.microsoft.com/office/drawing/2014/main" id="{B2D7C3E1-A63A-FA42-BF1D-053167CC9E1F}"/>
              </a:ext>
            </a:extLst>
          </p:cNvPr>
          <p:cNvSpPr/>
          <p:nvPr/>
        </p:nvSpPr>
        <p:spPr>
          <a:xfrm>
            <a:off x="512955" y="3861444"/>
            <a:ext cx="6434518" cy="369332"/>
          </a:xfrm>
          <a:prstGeom prst="rect">
            <a:avLst/>
          </a:prstGeom>
        </p:spPr>
        <p:txBody>
          <a:bodyPr wrap="none">
            <a:spAutoFit/>
          </a:bodyPr>
          <a:lstStyle/>
          <a:p>
            <a:pPr marL="285750" indent="-285750">
              <a:buFont typeface="Arial" panose="020B0604020202020204" pitchFamily="34" charset="0"/>
              <a:buChar char="•"/>
            </a:pPr>
            <a:r>
              <a:rPr lang="zh-CN" altLang="en-US" dirty="0"/>
              <a:t>﻿1942, J.G. Ziegler and N.B. Nichols </a:t>
            </a:r>
            <a:r>
              <a:rPr lang="en-US" altLang="zh-CN" dirty="0"/>
              <a:t>:</a:t>
            </a:r>
            <a:r>
              <a:rPr lang="zh-CN" altLang="en-US" dirty="0"/>
              <a:t> </a:t>
            </a:r>
            <a:r>
              <a:rPr lang="en" altLang="zh-CN" dirty="0"/>
              <a:t>﻿Ziegler-Nichols tuning rules.</a:t>
            </a:r>
            <a:endParaRPr lang="zh-CN" altLang="en-US" dirty="0"/>
          </a:p>
        </p:txBody>
      </p:sp>
      <p:sp>
        <p:nvSpPr>
          <p:cNvPr id="6" name="矩形 5">
            <a:extLst>
              <a:ext uri="{FF2B5EF4-FFF2-40B4-BE49-F238E27FC236}">
                <a16:creationId xmlns:a16="http://schemas.microsoft.com/office/drawing/2014/main" id="{D72E3383-014A-6049-A52D-BAD5309B61E0}"/>
              </a:ext>
            </a:extLst>
          </p:cNvPr>
          <p:cNvSpPr/>
          <p:nvPr/>
        </p:nvSpPr>
        <p:spPr>
          <a:xfrm>
            <a:off x="1985960" y="5018273"/>
            <a:ext cx="7725705" cy="523220"/>
          </a:xfrm>
          <a:prstGeom prst="rect">
            <a:avLst/>
          </a:prstGeom>
        </p:spPr>
        <p:txBody>
          <a:bodyPr wrap="none">
            <a:spAutoFit/>
          </a:bodyPr>
          <a:lstStyle/>
          <a:p>
            <a:r>
              <a:rPr lang="en-US" altLang="zh-CN" sz="2800" dirty="0">
                <a:solidFill>
                  <a:schemeClr val="tx2"/>
                </a:solidFill>
                <a:latin typeface="Times" pitchFamily="2" charset="0"/>
              </a:rPr>
              <a:t>Big</a:t>
            </a:r>
            <a:r>
              <a:rPr lang="zh-CN" altLang="en-US" sz="2800" dirty="0">
                <a:solidFill>
                  <a:schemeClr val="tx2"/>
                </a:solidFill>
                <a:latin typeface="Times" pitchFamily="2" charset="0"/>
              </a:rPr>
              <a:t> </a:t>
            </a:r>
            <a:r>
              <a:rPr lang="en-US" altLang="zh-CN" sz="2800" dirty="0">
                <a:solidFill>
                  <a:schemeClr val="tx2"/>
                </a:solidFill>
                <a:latin typeface="Times" pitchFamily="2" charset="0"/>
              </a:rPr>
              <a:t>news</a:t>
            </a:r>
            <a:r>
              <a:rPr lang="zh-CN" altLang="en-US" sz="2800" dirty="0">
                <a:solidFill>
                  <a:schemeClr val="tx2"/>
                </a:solidFill>
                <a:latin typeface="Times" pitchFamily="2" charset="0"/>
              </a:rPr>
              <a:t> </a:t>
            </a:r>
            <a:r>
              <a:rPr lang="en-US" altLang="zh-CN" sz="2800" dirty="0">
                <a:solidFill>
                  <a:schemeClr val="tx2"/>
                </a:solidFill>
                <a:latin typeface="Times" pitchFamily="2" charset="0"/>
              </a:rPr>
              <a:t>is</a:t>
            </a:r>
            <a:r>
              <a:rPr lang="zh-CN" altLang="en-US" sz="2800" dirty="0">
                <a:solidFill>
                  <a:schemeClr val="tx2"/>
                </a:solidFill>
                <a:latin typeface="Times" pitchFamily="2" charset="0"/>
              </a:rPr>
              <a:t> </a:t>
            </a:r>
            <a:r>
              <a:rPr lang="en-US" altLang="zh-CN" sz="2800" dirty="0">
                <a:solidFill>
                  <a:schemeClr val="tx2"/>
                </a:solidFill>
                <a:latin typeface="Times" pitchFamily="2" charset="0"/>
              </a:rPr>
              <a:t>Time</a:t>
            </a:r>
            <a:r>
              <a:rPr lang="zh-CN" altLang="en-US" sz="2800" dirty="0">
                <a:solidFill>
                  <a:schemeClr val="tx2"/>
                </a:solidFill>
                <a:latin typeface="Times" pitchFamily="2" charset="0"/>
              </a:rPr>
              <a:t> </a:t>
            </a:r>
            <a:r>
              <a:rPr lang="en-US" altLang="zh-CN" sz="2800" dirty="0">
                <a:solidFill>
                  <a:schemeClr val="tx2"/>
                </a:solidFill>
                <a:latin typeface="Times" pitchFamily="2" charset="0"/>
              </a:rPr>
              <a:t>domain</a:t>
            </a:r>
            <a:r>
              <a:rPr lang="zh-CN" altLang="en-US" sz="2800" dirty="0">
                <a:solidFill>
                  <a:schemeClr val="tx2"/>
                </a:solidFill>
                <a:latin typeface="Times" pitchFamily="2" charset="0"/>
              </a:rPr>
              <a:t> </a:t>
            </a:r>
            <a:r>
              <a:rPr lang="en-US" altLang="zh-CN" sz="2800" dirty="0">
                <a:solidFill>
                  <a:schemeClr val="tx2"/>
                </a:solidFill>
                <a:latin typeface="Times" pitchFamily="2" charset="0"/>
              </a:rPr>
              <a:t>analysis</a:t>
            </a:r>
            <a:r>
              <a:rPr lang="zh-CN" altLang="en-US" sz="2800" dirty="0">
                <a:solidFill>
                  <a:schemeClr val="tx2"/>
                </a:solidFill>
                <a:latin typeface="Times" pitchFamily="2" charset="0"/>
              </a:rPr>
              <a:t> </a:t>
            </a:r>
            <a:r>
              <a:rPr lang="en-US" altLang="zh-CN" sz="2800" dirty="0">
                <a:solidFill>
                  <a:schemeClr val="tx2"/>
                </a:solidFill>
                <a:latin typeface="Times" pitchFamily="2" charset="0"/>
              </a:rPr>
              <a:t>starts</a:t>
            </a:r>
            <a:r>
              <a:rPr lang="zh-CN" altLang="en-US" sz="2800" dirty="0">
                <a:solidFill>
                  <a:schemeClr val="tx2"/>
                </a:solidFill>
                <a:latin typeface="Times" pitchFamily="2" charset="0"/>
              </a:rPr>
              <a:t> </a:t>
            </a:r>
            <a:r>
              <a:rPr lang="en-US" altLang="zh-CN" sz="2800" dirty="0">
                <a:solidFill>
                  <a:schemeClr val="tx2"/>
                </a:solidFill>
                <a:latin typeface="Times" pitchFamily="2" charset="0"/>
              </a:rPr>
              <a:t>to</a:t>
            </a:r>
            <a:r>
              <a:rPr lang="zh-CN" altLang="en-US" sz="2800" dirty="0">
                <a:solidFill>
                  <a:schemeClr val="tx2"/>
                </a:solidFill>
                <a:latin typeface="Times" pitchFamily="2" charset="0"/>
              </a:rPr>
              <a:t> </a:t>
            </a:r>
            <a:r>
              <a:rPr lang="en-US" altLang="zh-CN" sz="2800" dirty="0">
                <a:solidFill>
                  <a:schemeClr val="tx2"/>
                </a:solidFill>
                <a:latin typeface="Times" pitchFamily="2" charset="0"/>
              </a:rPr>
              <a:t>wake</a:t>
            </a:r>
            <a:r>
              <a:rPr lang="zh-CN" altLang="en-US" sz="2800" dirty="0">
                <a:solidFill>
                  <a:schemeClr val="tx2"/>
                </a:solidFill>
                <a:latin typeface="Times" pitchFamily="2" charset="0"/>
              </a:rPr>
              <a:t> </a:t>
            </a:r>
            <a:r>
              <a:rPr lang="en-US" altLang="zh-CN" sz="2800" dirty="0">
                <a:solidFill>
                  <a:schemeClr val="tx2"/>
                </a:solidFill>
                <a:latin typeface="Times" pitchFamily="2" charset="0"/>
              </a:rPr>
              <a:t>up!</a:t>
            </a:r>
            <a:endParaRPr lang="zh-CN" altLang="en-US" sz="2800" dirty="0"/>
          </a:p>
        </p:txBody>
      </p:sp>
    </p:spTree>
    <p:custDataLst>
      <p:tags r:id="rId1"/>
    </p:custDataLst>
    <p:extLst>
      <p:ext uri="{BB962C8B-B14F-4D97-AF65-F5344CB8AC3E}">
        <p14:creationId xmlns:p14="http://schemas.microsoft.com/office/powerpoint/2010/main" val="1375502823"/>
      </p:ext>
    </p:extLst>
  </p:cSld>
  <p:clrMapOvr>
    <a:masterClrMapping/>
  </p:clrMapOvr>
  <mc:AlternateContent xmlns:mc="http://schemas.openxmlformats.org/markup-compatibility/2006" xmlns:p14="http://schemas.microsoft.com/office/powerpoint/2010/main">
    <mc:Choice Requires="p14">
      <p:transition p14:dur="10" advTm="82567"/>
    </mc:Choice>
    <mc:Fallback xmlns="">
      <p:transition advTm="825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err="1">
                <a:latin typeface="Stencil" panose="040409050D0802020404" pitchFamily="82" charset="0"/>
                <a:ea typeface="Segoe UI Black" panose="020B0A02040204020203" pitchFamily="34" charset="0"/>
              </a:rPr>
              <a:t>OutLine</a:t>
            </a:r>
            <a:endParaRPr lang="zh-CN" altLang="en-US" sz="3200" dirty="0">
              <a:latin typeface="Stencil" panose="040409050D0802020404" pitchFamily="82" charset="0"/>
              <a:ea typeface="微软雅黑" panose="020B0503020204020204" pitchFamily="34" charset="-122"/>
            </a:endParaRPr>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3494315733"/>
              </p:ext>
            </p:extLst>
          </p:nvPr>
        </p:nvGraphicFramePr>
        <p:xfrm>
          <a:off x="1214469" y="2118515"/>
          <a:ext cx="9204325" cy="4246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0F347FF0-61ED-0F4F-9F05-3270C127B1AA}"/>
              </a:ext>
            </a:extLst>
          </p:cNvPr>
          <p:cNvSpPr txBox="1"/>
          <p:nvPr/>
        </p:nvSpPr>
        <p:spPr>
          <a:xfrm>
            <a:off x="523996" y="1126543"/>
            <a:ext cx="11014288" cy="1815882"/>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Take a break from all mathematical mess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and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look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how</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our</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ancestors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get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us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down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to</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the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place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where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are…</a:t>
            </a:r>
          </a:p>
          <a:p>
            <a:endParaRPr lang="en-US" altLang="zh-CN" dirty="0">
              <a:solidFill>
                <a:srgbClr val="941F23"/>
              </a:solidFill>
              <a:latin typeface="微软雅黑" panose="020B0503020204020204" pitchFamily="34" charset="-122"/>
              <a:ea typeface="微软雅黑" panose="020B0503020204020204" pitchFamily="34" charset="-122"/>
            </a:endParaRPr>
          </a:p>
          <a:p>
            <a:endParaRPr lang="en-US" altLang="zh-CN" dirty="0">
              <a:solidFill>
                <a:srgbClr val="941F23"/>
              </a:solidFill>
              <a:latin typeface="微软雅黑" panose="020B0503020204020204" pitchFamily="34" charset="-122"/>
              <a:ea typeface="微软雅黑" panose="020B0503020204020204" pitchFamily="34" charset="-122"/>
            </a:endParaRPr>
          </a:p>
          <a:p>
            <a:endParaRPr lang="en-US" altLang="zh-CN" dirty="0">
              <a:solidFill>
                <a:srgbClr val="941F23"/>
              </a:solidFill>
              <a:latin typeface="微软雅黑" panose="020B0503020204020204" pitchFamily="34" charset="-122"/>
              <a:ea typeface="微软雅黑" panose="020B0503020204020204" pitchFamily="34" charset="-122"/>
            </a:endParaRPr>
          </a:p>
          <a:p>
            <a:endParaRPr kumimoji="1" lang="zh-CN" altLang="en-US" dirty="0"/>
          </a:p>
        </p:txBody>
      </p:sp>
    </p:spTree>
    <p:extLst>
      <p:ext uri="{BB962C8B-B14F-4D97-AF65-F5344CB8AC3E}">
        <p14:creationId xmlns:p14="http://schemas.microsoft.com/office/powerpoint/2010/main" val="180295784"/>
      </p:ext>
    </p:extLst>
  </p:cSld>
  <p:clrMapOvr>
    <a:masterClrMapping/>
  </p:clrMapOvr>
  <mc:AlternateContent xmlns:mc="http://schemas.openxmlformats.org/markup-compatibility/2006" xmlns:p14="http://schemas.microsoft.com/office/powerpoint/2010/main">
    <mc:Choice Requires="p14">
      <p:transition p14:dur="10" advTm="30716"/>
    </mc:Choice>
    <mc:Fallback xmlns="">
      <p:transition advTm="307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CC50F-0775-A342-9FA9-FA8054D7EAAC}"/>
              </a:ext>
            </a:extLst>
          </p:cNvPr>
          <p:cNvSpPr>
            <a:spLocks noGrp="1"/>
          </p:cNvSpPr>
          <p:nvPr>
            <p:ph type="title"/>
          </p:nvPr>
        </p:nvSpPr>
        <p:spPr>
          <a:xfrm>
            <a:off x="0" y="51933"/>
            <a:ext cx="3571875" cy="758560"/>
          </a:xfrm>
        </p:spPr>
        <p:txBody>
          <a:bodyPr/>
          <a:lstStyle/>
          <a:p>
            <a:r>
              <a:rPr kumimoji="1" lang="en-US" altLang="zh-CN" dirty="0"/>
              <a:t>Classical</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World</a:t>
            </a:r>
            <a:r>
              <a:rPr kumimoji="1" lang="zh-CN" altLang="en-US" dirty="0"/>
              <a:t> </a:t>
            </a:r>
            <a:r>
              <a:rPr kumimoji="1" lang="en-US" altLang="zh-CN" dirty="0"/>
              <a:t>war</a:t>
            </a:r>
            <a:r>
              <a:rPr kumimoji="1" lang="zh-CN" altLang="en-US" dirty="0"/>
              <a:t> </a:t>
            </a:r>
            <a:r>
              <a:rPr kumimoji="1" lang="en-US" altLang="zh-CN" dirty="0"/>
              <a:t>period</a:t>
            </a:r>
            <a:endParaRPr kumimoji="1" lang="zh-CN" altLang="en-US" dirty="0"/>
          </a:p>
        </p:txBody>
      </p:sp>
      <p:sp>
        <p:nvSpPr>
          <p:cNvPr id="4" name="矩形 3">
            <a:extLst>
              <a:ext uri="{FF2B5EF4-FFF2-40B4-BE49-F238E27FC236}">
                <a16:creationId xmlns:a16="http://schemas.microsoft.com/office/drawing/2014/main" id="{3B8B8F39-E4AD-CD48-858A-8B7E368E4401}"/>
              </a:ext>
            </a:extLst>
          </p:cNvPr>
          <p:cNvSpPr/>
          <p:nvPr/>
        </p:nvSpPr>
        <p:spPr>
          <a:xfrm>
            <a:off x="223000" y="902425"/>
            <a:ext cx="6818020" cy="461665"/>
          </a:xfrm>
          <a:prstGeom prst="rect">
            <a:avLst/>
          </a:prstGeom>
        </p:spPr>
        <p:txBody>
          <a:bodyPr wrap="none">
            <a:spAutoFit/>
          </a:bodyPr>
          <a:lstStyle/>
          <a:p>
            <a:r>
              <a:rPr kumimoji="1" lang="en-US" altLang="zh-CN" sz="2400" b="1" dirty="0"/>
              <a:t>Here</a:t>
            </a:r>
            <a:r>
              <a:rPr kumimoji="1" lang="zh-CN" altLang="en-US" sz="2400" b="1" dirty="0"/>
              <a:t> </a:t>
            </a:r>
            <a:r>
              <a:rPr kumimoji="1" lang="en-US" altLang="zh-CN" sz="2400" b="1" dirty="0"/>
              <a:t>comes</a:t>
            </a:r>
            <a:r>
              <a:rPr kumimoji="1" lang="zh-CN" altLang="en-US" sz="2400" b="1" dirty="0"/>
              <a:t> </a:t>
            </a:r>
            <a:r>
              <a:rPr kumimoji="1" lang="en-US" altLang="zh-CN" sz="2400" b="1" dirty="0"/>
              <a:t>the</a:t>
            </a:r>
            <a:r>
              <a:rPr kumimoji="1" lang="zh-CN" altLang="en-US" sz="2400" b="1" dirty="0"/>
              <a:t> </a:t>
            </a:r>
            <a:r>
              <a:rPr kumimoji="1" lang="en-US" altLang="zh-CN" sz="2400" b="1" dirty="0"/>
              <a:t>power</a:t>
            </a:r>
            <a:r>
              <a:rPr kumimoji="1" lang="zh-CN" altLang="en-US" sz="2400" b="1" dirty="0"/>
              <a:t> </a:t>
            </a:r>
            <a:r>
              <a:rPr kumimoji="1" lang="en-US" altLang="zh-CN" sz="2400" b="1" dirty="0"/>
              <a:t>of</a:t>
            </a:r>
            <a:r>
              <a:rPr kumimoji="1" lang="zh-CN" altLang="en-US" sz="2400" b="1" dirty="0"/>
              <a:t> </a:t>
            </a:r>
            <a:r>
              <a:rPr kumimoji="1" lang="en-US" altLang="zh-CN" sz="2400" b="1" dirty="0"/>
              <a:t>Money</a:t>
            </a:r>
            <a:r>
              <a:rPr kumimoji="1" lang="zh-CN" altLang="en-US" sz="2400" b="1" dirty="0"/>
              <a:t> </a:t>
            </a:r>
            <a:r>
              <a:rPr kumimoji="1" lang="en-US" altLang="zh-CN" sz="2400" b="1" dirty="0"/>
              <a:t>and</a:t>
            </a:r>
            <a:r>
              <a:rPr kumimoji="1" lang="zh-CN" altLang="en-US" sz="2400" b="1" dirty="0"/>
              <a:t> </a:t>
            </a:r>
            <a:r>
              <a:rPr kumimoji="1" lang="en-US" altLang="zh-CN" sz="2400" b="1" dirty="0"/>
              <a:t>Government…</a:t>
            </a:r>
          </a:p>
        </p:txBody>
      </p:sp>
      <p:sp>
        <p:nvSpPr>
          <p:cNvPr id="5" name="矩形 4">
            <a:extLst>
              <a:ext uri="{FF2B5EF4-FFF2-40B4-BE49-F238E27FC236}">
                <a16:creationId xmlns:a16="http://schemas.microsoft.com/office/drawing/2014/main" id="{7178B623-407E-A742-912F-811219B7ECF1}"/>
              </a:ext>
            </a:extLst>
          </p:cNvPr>
          <p:cNvSpPr/>
          <p:nvPr/>
        </p:nvSpPr>
        <p:spPr>
          <a:xfrm>
            <a:off x="512955" y="1578117"/>
            <a:ext cx="10671717" cy="923330"/>
          </a:xfrm>
          <a:prstGeom prst="rect">
            <a:avLst/>
          </a:prstGeom>
        </p:spPr>
        <p:txBody>
          <a:bodyPr wrap="square">
            <a:spAutoFit/>
          </a:bodyPr>
          <a:lstStyle/>
          <a:p>
            <a:pPr marL="285750" indent="-285750">
              <a:buFont typeface="Arial" panose="020B0604020202020204" pitchFamily="34" charset="0"/>
              <a:buChar char="•"/>
            </a:pPr>
            <a:r>
              <a:rPr lang="en" altLang="zh-CN" dirty="0"/>
              <a:t>﻿1909 </a:t>
            </a:r>
            <a:r>
              <a:rPr lang="en-US" altLang="zh-CN" dirty="0"/>
              <a:t>-</a:t>
            </a:r>
            <a:r>
              <a:rPr lang="en" altLang="zh-CN" dirty="0"/>
              <a:t> 1929</a:t>
            </a:r>
            <a:r>
              <a:rPr lang="zh-CN" altLang="en-US" dirty="0"/>
              <a:t>﻿ </a:t>
            </a:r>
            <a:r>
              <a:rPr lang="en-US" altLang="zh-CN" dirty="0"/>
              <a:t>sales</a:t>
            </a:r>
            <a:r>
              <a:rPr lang="zh-CN" altLang="en-US" dirty="0"/>
              <a:t> </a:t>
            </a:r>
            <a:r>
              <a:rPr lang="en-US" altLang="zh-CN" dirty="0"/>
              <a:t>of</a:t>
            </a:r>
            <a:r>
              <a:rPr lang="zh-CN" altLang="en-US" dirty="0"/>
              <a:t> </a:t>
            </a:r>
            <a:r>
              <a:rPr lang="en-US" altLang="zh-CN" dirty="0"/>
              <a:t>sensors</a:t>
            </a:r>
            <a:r>
              <a:rPr lang="zh-CN" altLang="en-US" dirty="0"/>
              <a:t> </a:t>
            </a:r>
            <a:r>
              <a:rPr lang="en-US" altLang="zh-CN" dirty="0"/>
              <a:t>and</a:t>
            </a:r>
            <a:r>
              <a:rPr lang="zh-CN" altLang="en-US" dirty="0"/>
              <a:t> </a:t>
            </a:r>
            <a:r>
              <a:rPr lang="en-US" altLang="zh-CN" dirty="0"/>
              <a:t>controller</a:t>
            </a:r>
          </a:p>
          <a:p>
            <a:r>
              <a:rPr lang="zh-CN" altLang="en-US" dirty="0"/>
              <a:t>  </a:t>
            </a:r>
            <a:r>
              <a:rPr lang="en-US" altLang="zh-CN" dirty="0"/>
              <a:t>	AT&amp;T</a:t>
            </a:r>
            <a:r>
              <a:rPr lang="zh-CN" altLang="en-US" dirty="0"/>
              <a:t>， </a:t>
            </a:r>
            <a:r>
              <a:rPr lang="en-US" altLang="zh-CN" dirty="0"/>
              <a:t>Siemens</a:t>
            </a:r>
            <a:r>
              <a:rPr lang="zh-CN" altLang="en-US" dirty="0"/>
              <a:t>， </a:t>
            </a:r>
            <a:r>
              <a:rPr lang="en-US" altLang="zh-CN" dirty="0"/>
              <a:t>IBM…</a:t>
            </a:r>
          </a:p>
          <a:p>
            <a:pPr marL="285750" indent="-285750">
              <a:buFont typeface="Arial" panose="020B0604020202020204" pitchFamily="34" charset="0"/>
              <a:buChar char="•"/>
            </a:pPr>
            <a:r>
              <a:rPr lang="zh-CN" altLang="en-US" dirty="0"/>
              <a:t>1927, </a:t>
            </a:r>
            <a:r>
              <a:rPr lang="en" altLang="zh-CN" dirty="0"/>
              <a:t>Harold S. Black</a:t>
            </a:r>
            <a:r>
              <a:rPr lang="zh-CN" altLang="en-US" dirty="0"/>
              <a:t> </a:t>
            </a:r>
            <a:r>
              <a:rPr lang="en-US" altLang="zh-CN" dirty="0"/>
              <a:t>from</a:t>
            </a:r>
            <a:r>
              <a:rPr lang="zh-CN" altLang="en-US" dirty="0"/>
              <a:t> </a:t>
            </a:r>
            <a:r>
              <a:rPr lang="en" altLang="zh-CN" dirty="0"/>
              <a:t>Bell Laboratories</a:t>
            </a:r>
            <a:r>
              <a:rPr lang="zh-CN" altLang="en-US" dirty="0"/>
              <a:t> sketch</a:t>
            </a:r>
            <a:r>
              <a:rPr lang="en-US" altLang="zh-CN" dirty="0"/>
              <a:t>e</a:t>
            </a:r>
            <a:r>
              <a:rPr lang="zh-CN" altLang="en-US" dirty="0"/>
              <a:t>d a circuit for a negative </a:t>
            </a:r>
            <a:r>
              <a:rPr lang="zh-CN" altLang="en-US" dirty="0">
                <a:solidFill>
                  <a:srgbClr val="FF0000"/>
                </a:solidFill>
              </a:rPr>
              <a:t>feedback</a:t>
            </a:r>
            <a:r>
              <a:rPr lang="zh-CN" altLang="en-US" dirty="0"/>
              <a:t> amplifier</a:t>
            </a:r>
            <a:endParaRPr lang="en-US" altLang="zh-CN" dirty="0"/>
          </a:p>
        </p:txBody>
      </p:sp>
      <p:sp>
        <p:nvSpPr>
          <p:cNvPr id="7" name="矩形 6">
            <a:extLst>
              <a:ext uri="{FF2B5EF4-FFF2-40B4-BE49-F238E27FC236}">
                <a16:creationId xmlns:a16="http://schemas.microsoft.com/office/drawing/2014/main" id="{C12D0381-1B2A-6142-AAA1-77CC5C0E12D7}"/>
              </a:ext>
            </a:extLst>
          </p:cNvPr>
          <p:cNvSpPr/>
          <p:nvPr/>
        </p:nvSpPr>
        <p:spPr>
          <a:xfrm>
            <a:off x="512955" y="2501447"/>
            <a:ext cx="2336602" cy="369332"/>
          </a:xfrm>
          <a:prstGeom prst="rect">
            <a:avLst/>
          </a:prstGeom>
        </p:spPr>
        <p:txBody>
          <a:bodyPr wrap="none">
            <a:spAutoFit/>
          </a:bodyPr>
          <a:lstStyle/>
          <a:p>
            <a:pPr marL="285750" indent="-285750">
              <a:buFont typeface="Arial" panose="020B0604020202020204" pitchFamily="34" charset="0"/>
              <a:buChar char="•"/>
            </a:pPr>
            <a:r>
              <a:rPr lang="en-US" altLang="zh-CN" dirty="0"/>
              <a:t>1932,</a:t>
            </a:r>
            <a:r>
              <a:rPr lang="zh-CN" altLang="en-US" dirty="0"/>
              <a:t> </a:t>
            </a:r>
            <a:r>
              <a:rPr lang="en-US" altLang="zh-CN" dirty="0"/>
              <a:t>Harry</a:t>
            </a:r>
            <a:r>
              <a:rPr lang="zh-CN" altLang="en-US" dirty="0"/>
              <a:t> </a:t>
            </a:r>
            <a:r>
              <a:rPr lang="en-US" altLang="zh-CN" dirty="0"/>
              <a:t>Nyquist</a:t>
            </a:r>
          </a:p>
        </p:txBody>
      </p:sp>
      <p:sp>
        <p:nvSpPr>
          <p:cNvPr id="9" name="矩形 8">
            <a:extLst>
              <a:ext uri="{FF2B5EF4-FFF2-40B4-BE49-F238E27FC236}">
                <a16:creationId xmlns:a16="http://schemas.microsoft.com/office/drawing/2014/main" id="{4DD02D10-2715-5F45-A91D-3E57003E998D}"/>
              </a:ext>
            </a:extLst>
          </p:cNvPr>
          <p:cNvSpPr/>
          <p:nvPr/>
        </p:nvSpPr>
        <p:spPr>
          <a:xfrm>
            <a:off x="540238" y="4331897"/>
            <a:ext cx="3807453" cy="369332"/>
          </a:xfrm>
          <a:prstGeom prst="rect">
            <a:avLst/>
          </a:prstGeom>
        </p:spPr>
        <p:txBody>
          <a:bodyPr wrap="none">
            <a:spAutoFit/>
          </a:bodyPr>
          <a:lstStyle/>
          <a:p>
            <a:pPr marL="285750" indent="-285750">
              <a:buFont typeface="Arial" panose="020B0604020202020204" pitchFamily="34" charset="0"/>
              <a:buChar char="•"/>
            </a:pPr>
            <a:r>
              <a:rPr lang="en" altLang="zh-CN" dirty="0">
                <a:latin typeface="Times" pitchFamily="2" charset="0"/>
              </a:rPr>
              <a:t>194</a:t>
            </a:r>
            <a:r>
              <a:rPr lang="en-US" altLang="zh-CN" dirty="0">
                <a:latin typeface="Times" pitchFamily="2" charset="0"/>
              </a:rPr>
              <a:t>3,</a:t>
            </a:r>
            <a:r>
              <a:rPr lang="zh-CN" altLang="en-US" dirty="0">
                <a:latin typeface="Times" pitchFamily="2" charset="0"/>
              </a:rPr>
              <a:t> </a:t>
            </a:r>
            <a:r>
              <a:rPr lang="en" altLang="zh-CN" dirty="0">
                <a:latin typeface="Times" pitchFamily="2" charset="0"/>
              </a:rPr>
              <a:t> </a:t>
            </a:r>
            <a:r>
              <a:rPr lang="en-US" altLang="zh-CN" dirty="0">
                <a:latin typeface="Times" pitchFamily="2" charset="0"/>
              </a:rPr>
              <a:t>Invention</a:t>
            </a:r>
            <a:r>
              <a:rPr lang="zh-CN" altLang="en-US" dirty="0">
                <a:latin typeface="Times" pitchFamily="2" charset="0"/>
              </a:rPr>
              <a:t> </a:t>
            </a:r>
            <a:r>
              <a:rPr lang="en-US" altLang="zh-CN" dirty="0">
                <a:latin typeface="Times" pitchFamily="2" charset="0"/>
              </a:rPr>
              <a:t>of</a:t>
            </a:r>
            <a:r>
              <a:rPr lang="zh-CN" altLang="en-US" dirty="0">
                <a:latin typeface="Times" pitchFamily="2" charset="0"/>
              </a:rPr>
              <a:t> </a:t>
            </a:r>
            <a:r>
              <a:rPr lang="en" altLang="zh-CN" dirty="0">
                <a:latin typeface="Times" pitchFamily="2" charset="0"/>
              </a:rPr>
              <a:t>antiaircraft gun</a:t>
            </a:r>
            <a:r>
              <a:rPr lang="en-US" altLang="zh-CN" dirty="0">
                <a:latin typeface="Times" pitchFamily="2" charset="0"/>
              </a:rPr>
              <a:t>s</a:t>
            </a:r>
          </a:p>
        </p:txBody>
      </p:sp>
      <p:sp>
        <p:nvSpPr>
          <p:cNvPr id="11" name="矩形 10">
            <a:extLst>
              <a:ext uri="{FF2B5EF4-FFF2-40B4-BE49-F238E27FC236}">
                <a16:creationId xmlns:a16="http://schemas.microsoft.com/office/drawing/2014/main" id="{647474B3-A6A2-AF43-9707-83E2785C6329}"/>
              </a:ext>
            </a:extLst>
          </p:cNvPr>
          <p:cNvSpPr/>
          <p:nvPr/>
        </p:nvSpPr>
        <p:spPr>
          <a:xfrm>
            <a:off x="512955" y="3390991"/>
            <a:ext cx="3746603" cy="369332"/>
          </a:xfrm>
          <a:prstGeom prst="rect">
            <a:avLst/>
          </a:prstGeom>
        </p:spPr>
        <p:txBody>
          <a:bodyPr wrap="none">
            <a:spAutoFit/>
          </a:bodyPr>
          <a:lstStyle/>
          <a:p>
            <a:pPr marL="285750" indent="-285750">
              <a:buFont typeface="Arial" panose="020B0604020202020204" pitchFamily="34" charset="0"/>
              <a:buChar char="•"/>
            </a:pPr>
            <a:r>
              <a:rPr lang="zh-CN" altLang="en-US" dirty="0"/>
              <a:t>﻿1940, Hendrik Bode</a:t>
            </a:r>
            <a:r>
              <a:rPr lang="en-US" altLang="zh-CN" dirty="0"/>
              <a:t>:</a:t>
            </a:r>
            <a:r>
              <a:rPr lang="zh-CN" altLang="en-US" dirty="0"/>
              <a:t> </a:t>
            </a:r>
            <a:r>
              <a:rPr lang="en-US" altLang="zh-CN" dirty="0"/>
              <a:t>Bode</a:t>
            </a:r>
            <a:r>
              <a:rPr lang="zh-CN" altLang="en-US" dirty="0"/>
              <a:t> </a:t>
            </a:r>
            <a:r>
              <a:rPr lang="en-US" altLang="zh-CN" dirty="0"/>
              <a:t>diagram</a:t>
            </a:r>
            <a:endParaRPr lang="zh-CN" altLang="en-US" dirty="0"/>
          </a:p>
        </p:txBody>
      </p:sp>
      <p:sp>
        <p:nvSpPr>
          <p:cNvPr id="12" name="矩形 11">
            <a:extLst>
              <a:ext uri="{FF2B5EF4-FFF2-40B4-BE49-F238E27FC236}">
                <a16:creationId xmlns:a16="http://schemas.microsoft.com/office/drawing/2014/main" id="{E297C7A7-9E80-0F4E-934E-36CE5FC577E4}"/>
              </a:ext>
            </a:extLst>
          </p:cNvPr>
          <p:cNvSpPr/>
          <p:nvPr/>
        </p:nvSpPr>
        <p:spPr>
          <a:xfrm>
            <a:off x="512955" y="2946219"/>
            <a:ext cx="5838714" cy="369332"/>
          </a:xfrm>
          <a:prstGeom prst="rect">
            <a:avLst/>
          </a:prstGeom>
        </p:spPr>
        <p:txBody>
          <a:bodyPr wrap="none">
            <a:spAutoFit/>
          </a:bodyPr>
          <a:lstStyle/>
          <a:p>
            <a:pPr marL="285750" indent="-285750">
              <a:buFont typeface="Arial" panose="020B0604020202020204" pitchFamily="34" charset="0"/>
              <a:buChar char="•"/>
            </a:pPr>
            <a:r>
              <a:rPr lang="zh-CN" altLang="en-US" dirty="0"/>
              <a:t>﻿</a:t>
            </a:r>
            <a:r>
              <a:rPr lang="en-US" altLang="zh-CN" dirty="0"/>
              <a:t>1936,</a:t>
            </a:r>
            <a:r>
              <a:rPr lang="zh-CN" altLang="en-US" dirty="0"/>
              <a:t> Industrial Instruments and Regulators Committee </a:t>
            </a:r>
          </a:p>
        </p:txBody>
      </p:sp>
      <p:sp>
        <p:nvSpPr>
          <p:cNvPr id="13" name="矩形 12">
            <a:extLst>
              <a:ext uri="{FF2B5EF4-FFF2-40B4-BE49-F238E27FC236}">
                <a16:creationId xmlns:a16="http://schemas.microsoft.com/office/drawing/2014/main" id="{B2D7C3E1-A63A-FA42-BF1D-053167CC9E1F}"/>
              </a:ext>
            </a:extLst>
          </p:cNvPr>
          <p:cNvSpPr/>
          <p:nvPr/>
        </p:nvSpPr>
        <p:spPr>
          <a:xfrm>
            <a:off x="512955" y="3861444"/>
            <a:ext cx="6434518" cy="369332"/>
          </a:xfrm>
          <a:prstGeom prst="rect">
            <a:avLst/>
          </a:prstGeom>
        </p:spPr>
        <p:txBody>
          <a:bodyPr wrap="none">
            <a:spAutoFit/>
          </a:bodyPr>
          <a:lstStyle/>
          <a:p>
            <a:pPr marL="285750" indent="-285750">
              <a:buFont typeface="Arial" panose="020B0604020202020204" pitchFamily="34" charset="0"/>
              <a:buChar char="•"/>
            </a:pPr>
            <a:r>
              <a:rPr lang="zh-CN" altLang="en-US" dirty="0"/>
              <a:t>﻿1942, J.G. Ziegler and N.B. Nichols </a:t>
            </a:r>
            <a:r>
              <a:rPr lang="en-US" altLang="zh-CN" dirty="0"/>
              <a:t>:</a:t>
            </a:r>
            <a:r>
              <a:rPr lang="zh-CN" altLang="en-US" dirty="0"/>
              <a:t> </a:t>
            </a:r>
            <a:r>
              <a:rPr lang="en" altLang="zh-CN" dirty="0"/>
              <a:t>﻿Ziegler-Nichols tuning rules.</a:t>
            </a:r>
            <a:endParaRPr lang="zh-CN" altLang="en-US" dirty="0"/>
          </a:p>
        </p:txBody>
      </p:sp>
      <p:sp>
        <p:nvSpPr>
          <p:cNvPr id="14" name="矩形 13">
            <a:extLst>
              <a:ext uri="{FF2B5EF4-FFF2-40B4-BE49-F238E27FC236}">
                <a16:creationId xmlns:a16="http://schemas.microsoft.com/office/drawing/2014/main" id="{C261A670-F70F-0C4E-B632-64AC7DF01271}"/>
              </a:ext>
            </a:extLst>
          </p:cNvPr>
          <p:cNvSpPr/>
          <p:nvPr/>
        </p:nvSpPr>
        <p:spPr>
          <a:xfrm>
            <a:off x="540238" y="4776669"/>
            <a:ext cx="3609514" cy="369332"/>
          </a:xfrm>
          <a:prstGeom prst="rect">
            <a:avLst/>
          </a:prstGeom>
        </p:spPr>
        <p:txBody>
          <a:bodyPr wrap="none">
            <a:spAutoFit/>
          </a:bodyPr>
          <a:lstStyle/>
          <a:p>
            <a:pPr marL="285750" indent="-285750">
              <a:buFont typeface="Arial" panose="020B0604020202020204" pitchFamily="34" charset="0"/>
              <a:buChar char="•"/>
            </a:pPr>
            <a:r>
              <a:rPr lang="en" altLang="zh-CN" dirty="0">
                <a:solidFill>
                  <a:srgbClr val="C00000"/>
                </a:solidFill>
                <a:latin typeface="Times" pitchFamily="2" charset="0"/>
              </a:rPr>
              <a:t>194</a:t>
            </a:r>
            <a:r>
              <a:rPr lang="en-US" altLang="zh-CN" dirty="0">
                <a:solidFill>
                  <a:srgbClr val="C00000"/>
                </a:solidFill>
                <a:latin typeface="Times" pitchFamily="2" charset="0"/>
              </a:rPr>
              <a:t>8,</a:t>
            </a:r>
            <a:r>
              <a:rPr lang="zh-CN" altLang="en-US" dirty="0">
                <a:solidFill>
                  <a:srgbClr val="C00000"/>
                </a:solidFill>
                <a:latin typeface="Times" pitchFamily="2" charset="0"/>
              </a:rPr>
              <a:t> </a:t>
            </a:r>
            <a:r>
              <a:rPr lang="en" altLang="zh-CN" dirty="0">
                <a:solidFill>
                  <a:srgbClr val="C00000"/>
                </a:solidFill>
                <a:latin typeface="Times" pitchFamily="2" charset="0"/>
              </a:rPr>
              <a:t>﻿Walter Evans</a:t>
            </a:r>
            <a:r>
              <a:rPr lang="zh-CN" altLang="en-US" dirty="0">
                <a:solidFill>
                  <a:srgbClr val="C00000"/>
                </a:solidFill>
                <a:latin typeface="Times" pitchFamily="2" charset="0"/>
              </a:rPr>
              <a:t> </a:t>
            </a:r>
            <a:r>
              <a:rPr lang="en-US" altLang="zh-CN" dirty="0">
                <a:solidFill>
                  <a:srgbClr val="C00000"/>
                </a:solidFill>
                <a:latin typeface="Times" pitchFamily="2" charset="0"/>
              </a:rPr>
              <a:t>:</a:t>
            </a:r>
            <a:r>
              <a:rPr lang="zh-CN" altLang="en-US" dirty="0">
                <a:solidFill>
                  <a:srgbClr val="C00000"/>
                </a:solidFill>
                <a:latin typeface="Times" pitchFamily="2" charset="0"/>
              </a:rPr>
              <a:t> </a:t>
            </a:r>
            <a:r>
              <a:rPr lang="en-US" altLang="zh-CN" dirty="0">
                <a:solidFill>
                  <a:srgbClr val="C00000"/>
                </a:solidFill>
                <a:latin typeface="Times" pitchFamily="2" charset="0"/>
              </a:rPr>
              <a:t>Root</a:t>
            </a:r>
            <a:r>
              <a:rPr lang="zh-CN" altLang="en-US" dirty="0">
                <a:solidFill>
                  <a:srgbClr val="C00000"/>
                </a:solidFill>
                <a:latin typeface="Times" pitchFamily="2" charset="0"/>
              </a:rPr>
              <a:t> </a:t>
            </a:r>
            <a:r>
              <a:rPr lang="en-US" altLang="zh-CN" dirty="0">
                <a:solidFill>
                  <a:srgbClr val="C00000"/>
                </a:solidFill>
                <a:latin typeface="Times" pitchFamily="2" charset="0"/>
              </a:rPr>
              <a:t>Locus!</a:t>
            </a:r>
          </a:p>
        </p:txBody>
      </p:sp>
      <p:sp>
        <p:nvSpPr>
          <p:cNvPr id="8" name="矩形 7">
            <a:extLst>
              <a:ext uri="{FF2B5EF4-FFF2-40B4-BE49-F238E27FC236}">
                <a16:creationId xmlns:a16="http://schemas.microsoft.com/office/drawing/2014/main" id="{51D8A1E0-F1F8-4741-ADF9-820FFDE93205}"/>
              </a:ext>
            </a:extLst>
          </p:cNvPr>
          <p:cNvSpPr/>
          <p:nvPr/>
        </p:nvSpPr>
        <p:spPr>
          <a:xfrm>
            <a:off x="2849557" y="5432355"/>
            <a:ext cx="5907386" cy="523220"/>
          </a:xfrm>
          <a:prstGeom prst="rect">
            <a:avLst/>
          </a:prstGeom>
        </p:spPr>
        <p:txBody>
          <a:bodyPr wrap="none">
            <a:spAutoFit/>
          </a:bodyPr>
          <a:lstStyle/>
          <a:p>
            <a:r>
              <a:rPr lang="en-US" altLang="zh-CN" sz="2800" dirty="0">
                <a:solidFill>
                  <a:schemeClr val="tx2"/>
                </a:solidFill>
              </a:rPr>
              <a:t>C</a:t>
            </a:r>
            <a:r>
              <a:rPr lang="en" altLang="zh-CN" sz="2800" dirty="0" err="1">
                <a:solidFill>
                  <a:schemeClr val="tx2"/>
                </a:solidFill>
              </a:rPr>
              <a:t>lassical</a:t>
            </a:r>
            <a:r>
              <a:rPr lang="en" altLang="zh-CN" sz="2800" dirty="0">
                <a:solidFill>
                  <a:schemeClr val="tx2"/>
                </a:solidFill>
              </a:rPr>
              <a:t> </a:t>
            </a:r>
            <a:r>
              <a:rPr lang="en-US" altLang="zh-CN" sz="2800" dirty="0">
                <a:solidFill>
                  <a:schemeClr val="tx2"/>
                </a:solidFill>
              </a:rPr>
              <a:t>con</a:t>
            </a:r>
            <a:r>
              <a:rPr lang="en" altLang="zh-CN" sz="2800" dirty="0" err="1">
                <a:solidFill>
                  <a:schemeClr val="tx2"/>
                </a:solidFill>
              </a:rPr>
              <a:t>trol</a:t>
            </a:r>
            <a:r>
              <a:rPr lang="en" altLang="zh-CN" sz="2800" dirty="0">
                <a:solidFill>
                  <a:schemeClr val="tx2"/>
                </a:solidFill>
              </a:rPr>
              <a:t> technique</a:t>
            </a:r>
            <a:r>
              <a:rPr lang="zh-CN" altLang="en-US" sz="2800" dirty="0">
                <a:solidFill>
                  <a:schemeClr val="tx2"/>
                </a:solidFill>
              </a:rPr>
              <a:t> </a:t>
            </a:r>
            <a:r>
              <a:rPr lang="en-US" altLang="zh-CN" sz="2800" dirty="0">
                <a:solidFill>
                  <a:schemeClr val="tx2"/>
                </a:solidFill>
              </a:rPr>
              <a:t>established!</a:t>
            </a:r>
            <a:endParaRPr lang="zh-CN" altLang="en-US" sz="2800" dirty="0">
              <a:solidFill>
                <a:schemeClr val="tx2"/>
              </a:solidFill>
            </a:endParaRPr>
          </a:p>
        </p:txBody>
      </p:sp>
    </p:spTree>
    <p:extLst>
      <p:ext uri="{BB962C8B-B14F-4D97-AF65-F5344CB8AC3E}">
        <p14:creationId xmlns:p14="http://schemas.microsoft.com/office/powerpoint/2010/main" val="3341988132"/>
      </p:ext>
    </p:extLst>
  </p:cSld>
  <p:clrMapOvr>
    <a:masterClrMapping/>
  </p:clrMapOvr>
  <mc:AlternateContent xmlns:mc="http://schemas.openxmlformats.org/markup-compatibility/2006" xmlns:p14="http://schemas.microsoft.com/office/powerpoint/2010/main">
    <mc:Choice Requires="p14">
      <p:transition p14:dur="10" advTm="41255"/>
    </mc:Choice>
    <mc:Fallback xmlns="">
      <p:transition advTm="4125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CC50F-0775-A342-9FA9-FA8054D7EAAC}"/>
              </a:ext>
            </a:extLst>
          </p:cNvPr>
          <p:cNvSpPr>
            <a:spLocks noGrp="1"/>
          </p:cNvSpPr>
          <p:nvPr>
            <p:ph type="title"/>
          </p:nvPr>
        </p:nvSpPr>
        <p:spPr>
          <a:xfrm>
            <a:off x="0" y="51933"/>
            <a:ext cx="3571875" cy="758560"/>
          </a:xfrm>
        </p:spPr>
        <p:txBody>
          <a:bodyPr/>
          <a:lstStyle/>
          <a:p>
            <a:r>
              <a:rPr kumimoji="1" lang="en-US" altLang="zh-CN" dirty="0"/>
              <a:t>Classical</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World</a:t>
            </a:r>
            <a:r>
              <a:rPr kumimoji="1" lang="zh-CN" altLang="en-US" dirty="0"/>
              <a:t> </a:t>
            </a:r>
            <a:r>
              <a:rPr kumimoji="1" lang="en-US" altLang="zh-CN" dirty="0"/>
              <a:t>war</a:t>
            </a:r>
            <a:r>
              <a:rPr kumimoji="1" lang="zh-CN" altLang="en-US" dirty="0"/>
              <a:t> </a:t>
            </a:r>
            <a:r>
              <a:rPr kumimoji="1" lang="en-US" altLang="zh-CN" dirty="0"/>
              <a:t>period</a:t>
            </a:r>
            <a:endParaRPr kumimoji="1" lang="zh-CN" altLang="en-US" dirty="0"/>
          </a:p>
        </p:txBody>
      </p:sp>
      <p:sp>
        <p:nvSpPr>
          <p:cNvPr id="4" name="矩形 3">
            <a:extLst>
              <a:ext uri="{FF2B5EF4-FFF2-40B4-BE49-F238E27FC236}">
                <a16:creationId xmlns:a16="http://schemas.microsoft.com/office/drawing/2014/main" id="{3B8B8F39-E4AD-CD48-858A-8B7E368E4401}"/>
              </a:ext>
            </a:extLst>
          </p:cNvPr>
          <p:cNvSpPr/>
          <p:nvPr/>
        </p:nvSpPr>
        <p:spPr>
          <a:xfrm>
            <a:off x="223000" y="902425"/>
            <a:ext cx="2635914" cy="461665"/>
          </a:xfrm>
          <a:prstGeom prst="rect">
            <a:avLst/>
          </a:prstGeom>
        </p:spPr>
        <p:txBody>
          <a:bodyPr wrap="none">
            <a:spAutoFit/>
          </a:bodyPr>
          <a:lstStyle/>
          <a:p>
            <a:r>
              <a:rPr kumimoji="1" lang="en-US" altLang="zh-CN" sz="2400" b="1" dirty="0"/>
              <a:t>What</a:t>
            </a:r>
            <a:r>
              <a:rPr kumimoji="1" lang="zh-CN" altLang="en-US" sz="2400" b="1" dirty="0"/>
              <a:t> </a:t>
            </a:r>
            <a:r>
              <a:rPr kumimoji="1" lang="en-US" altLang="zh-CN" sz="2400" b="1" dirty="0"/>
              <a:t>do</a:t>
            </a:r>
            <a:r>
              <a:rPr kumimoji="1" lang="zh-CN" altLang="en-US" sz="2400" b="1" dirty="0"/>
              <a:t> </a:t>
            </a:r>
            <a:r>
              <a:rPr kumimoji="1" lang="en-US" altLang="zh-CN" sz="2400" b="1" dirty="0"/>
              <a:t>we</a:t>
            </a:r>
            <a:r>
              <a:rPr kumimoji="1" lang="zh-CN" altLang="en-US" sz="2400" b="1" dirty="0"/>
              <a:t> </a:t>
            </a:r>
            <a:r>
              <a:rPr kumimoji="1" lang="en-US" altLang="zh-CN" sz="2400" b="1" dirty="0"/>
              <a:t>have…</a:t>
            </a:r>
          </a:p>
        </p:txBody>
      </p:sp>
      <p:graphicFrame>
        <p:nvGraphicFramePr>
          <p:cNvPr id="10" name="表格 14">
            <a:extLst>
              <a:ext uri="{FF2B5EF4-FFF2-40B4-BE49-F238E27FC236}">
                <a16:creationId xmlns:a16="http://schemas.microsoft.com/office/drawing/2014/main" id="{767ADA51-6B52-874E-A9B8-65119BC6566D}"/>
              </a:ext>
            </a:extLst>
          </p:cNvPr>
          <p:cNvGraphicFramePr>
            <a:graphicFrameLocks noGrp="1"/>
          </p:cNvGraphicFramePr>
          <p:nvPr>
            <p:extLst>
              <p:ext uri="{D42A27DB-BD31-4B8C-83A1-F6EECF244321}">
                <p14:modId xmlns:p14="http://schemas.microsoft.com/office/powerpoint/2010/main" val="1429870620"/>
              </p:ext>
            </p:extLst>
          </p:nvPr>
        </p:nvGraphicFramePr>
        <p:xfrm>
          <a:off x="824379" y="1404432"/>
          <a:ext cx="4069070" cy="2481349"/>
        </p:xfrm>
        <a:graphic>
          <a:graphicData uri="http://schemas.openxmlformats.org/drawingml/2006/table">
            <a:tbl>
              <a:tblPr firstRow="1" bandRow="1">
                <a:tableStyleId>{5C22544A-7EE6-4342-B048-85BDC9FD1C3A}</a:tableStyleId>
              </a:tblPr>
              <a:tblGrid>
                <a:gridCol w="1969993">
                  <a:extLst>
                    <a:ext uri="{9D8B030D-6E8A-4147-A177-3AD203B41FA5}">
                      <a16:colId xmlns:a16="http://schemas.microsoft.com/office/drawing/2014/main" val="1860248931"/>
                    </a:ext>
                  </a:extLst>
                </a:gridCol>
                <a:gridCol w="2099077">
                  <a:extLst>
                    <a:ext uri="{9D8B030D-6E8A-4147-A177-3AD203B41FA5}">
                      <a16:colId xmlns:a16="http://schemas.microsoft.com/office/drawing/2014/main" val="4180672978"/>
                    </a:ext>
                  </a:extLst>
                </a:gridCol>
              </a:tblGrid>
              <a:tr h="41060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t>frequency response</a:t>
                      </a:r>
                      <a:endParaRPr lang="en-US" altLang="zh-CN" dirty="0"/>
                    </a:p>
                  </a:txBody>
                  <a:tcPr/>
                </a:tc>
                <a:tc hMerge="1">
                  <a:txBody>
                    <a:bodyPr/>
                    <a:lstStyle/>
                    <a:p>
                      <a:endParaRPr lang="zh-CN" altLang="en-US" dirty="0"/>
                    </a:p>
                  </a:txBody>
                  <a:tcPr/>
                </a:tc>
                <a:extLst>
                  <a:ext uri="{0D108BD9-81ED-4DB2-BD59-A6C34878D82A}">
                    <a16:rowId xmlns:a16="http://schemas.microsoft.com/office/drawing/2014/main" val="1430026643"/>
                  </a:ext>
                </a:extLst>
              </a:tr>
              <a:tr h="2070748">
                <a:tc>
                  <a:txBody>
                    <a:bodyPr/>
                    <a:lstStyle/>
                    <a:p>
                      <a:pPr algn="ctr"/>
                      <a:r>
                        <a:rPr lang="en-US" altLang="zh-CN" dirty="0"/>
                        <a:t>Routh-Hurwitz</a:t>
                      </a:r>
                      <a:endParaRPr lang="en" altLang="zh-CN" dirty="0"/>
                    </a:p>
                    <a:p>
                      <a:pPr algn="ctr"/>
                      <a:r>
                        <a:rPr lang="en" altLang="zh-CN" dirty="0"/>
                        <a:t>Nyquist</a:t>
                      </a:r>
                    </a:p>
                    <a:p>
                      <a:pPr algn="ctr"/>
                      <a:r>
                        <a:rPr lang="zh-CN" altLang="en-US" dirty="0"/>
                        <a:t> </a:t>
                      </a:r>
                      <a:r>
                        <a:rPr lang="en" altLang="zh-CN" dirty="0"/>
                        <a:t>Bode</a:t>
                      </a:r>
                    </a:p>
                    <a:p>
                      <a:pPr algn="ctr"/>
                      <a:r>
                        <a:rPr lang="en" altLang="zh-CN" dirty="0"/>
                        <a:t> Nichols</a:t>
                      </a:r>
                    </a:p>
                    <a:p>
                      <a:pPr algn="ctr"/>
                      <a:r>
                        <a:rPr lang="en-US" altLang="zh-CN" dirty="0"/>
                        <a:t>Root</a:t>
                      </a:r>
                      <a:r>
                        <a:rPr lang="zh-CN" altLang="en-US" dirty="0"/>
                        <a:t> </a:t>
                      </a:r>
                      <a:r>
                        <a:rPr lang="en-US" altLang="zh-CN" dirty="0"/>
                        <a:t>locus</a:t>
                      </a:r>
                      <a:endParaRPr lang="en" altLang="zh-CN" dirty="0"/>
                    </a:p>
                    <a:p>
                      <a:pPr algn="ctr"/>
                      <a:r>
                        <a:rPr lang="en-US" altLang="zh-CN" dirty="0"/>
                        <a:t>…</a:t>
                      </a:r>
                      <a:endParaRPr lang="en" altLang="zh-CN" dirty="0"/>
                    </a:p>
                    <a:p>
                      <a:pPr algn="ctr"/>
                      <a:endParaRPr lang="zh-CN" altLang="en-US" dirty="0"/>
                    </a:p>
                  </a:txBody>
                  <a:tcPr/>
                </a:tc>
                <a:tc>
                  <a:txBody>
                    <a:bodyPr/>
                    <a:lstStyle/>
                    <a:p>
                      <a:pPr algn="ctr"/>
                      <a:r>
                        <a:rPr lang="en" altLang="zh-CN" dirty="0"/>
                        <a:t>bandwidth</a:t>
                      </a:r>
                      <a:endParaRPr lang="en-US" altLang="zh-CN" dirty="0"/>
                    </a:p>
                    <a:p>
                      <a:pPr algn="ctr"/>
                      <a:r>
                        <a:rPr lang="en" altLang="zh-CN" dirty="0"/>
                        <a:t> </a:t>
                      </a:r>
                      <a:r>
                        <a:rPr lang="en-US" altLang="zh-CN" dirty="0"/>
                        <a:t>cut</a:t>
                      </a:r>
                      <a:r>
                        <a:rPr lang="zh-CN" altLang="en-US" dirty="0"/>
                        <a:t> </a:t>
                      </a:r>
                      <a:r>
                        <a:rPr lang="en-US" altLang="zh-CN" dirty="0"/>
                        <a:t>frequency</a:t>
                      </a:r>
                      <a:r>
                        <a:rPr lang="en" altLang="zh-CN" dirty="0"/>
                        <a:t> </a:t>
                      </a:r>
                    </a:p>
                    <a:p>
                      <a:pPr algn="ctr"/>
                      <a:r>
                        <a:rPr lang="en" altLang="zh-CN" dirty="0"/>
                        <a:t> gain </a:t>
                      </a:r>
                      <a:r>
                        <a:rPr lang="en-US" altLang="zh-CN" dirty="0"/>
                        <a:t>margin</a:t>
                      </a:r>
                      <a:r>
                        <a:rPr lang="en" altLang="zh-CN" dirty="0"/>
                        <a:t> phase margins</a:t>
                      </a:r>
                    </a:p>
                    <a:p>
                      <a:pPr algn="ctr"/>
                      <a:r>
                        <a:rPr lang="en-US" altLang="zh-CN" dirty="0"/>
                        <a:t>Poles</a:t>
                      </a:r>
                      <a:r>
                        <a:rPr lang="zh-CN" altLang="en-US" dirty="0"/>
                        <a:t> </a:t>
                      </a:r>
                      <a:r>
                        <a:rPr lang="en-US" altLang="zh-CN" dirty="0"/>
                        <a:t>&amp;</a:t>
                      </a:r>
                      <a:r>
                        <a:rPr lang="zh-CN" altLang="en-US" dirty="0"/>
                        <a:t> </a:t>
                      </a:r>
                      <a:r>
                        <a:rPr lang="en-US" altLang="zh-CN" dirty="0"/>
                        <a:t>Zeros</a:t>
                      </a:r>
                    </a:p>
                    <a:p>
                      <a:pPr algn="ctr"/>
                      <a:r>
                        <a:rPr lang="en-US" altLang="zh-CN" dirty="0"/>
                        <a:t>Stability</a:t>
                      </a:r>
                      <a:endParaRPr lang="en" altLang="zh-CN" dirty="0"/>
                    </a:p>
                    <a:p>
                      <a:pPr algn="ctr"/>
                      <a:r>
                        <a:rPr lang="en-US" altLang="zh-CN" dirty="0"/>
                        <a:t>…</a:t>
                      </a:r>
                      <a:endParaRPr lang="zh-CN" altLang="en-US" dirty="0"/>
                    </a:p>
                  </a:txBody>
                  <a:tcPr/>
                </a:tc>
                <a:extLst>
                  <a:ext uri="{0D108BD9-81ED-4DB2-BD59-A6C34878D82A}">
                    <a16:rowId xmlns:a16="http://schemas.microsoft.com/office/drawing/2014/main" val="1326739353"/>
                  </a:ext>
                </a:extLst>
              </a:tr>
            </a:tbl>
          </a:graphicData>
        </a:graphic>
      </p:graphicFrame>
      <p:graphicFrame>
        <p:nvGraphicFramePr>
          <p:cNvPr id="15" name="表格 14">
            <a:extLst>
              <a:ext uri="{FF2B5EF4-FFF2-40B4-BE49-F238E27FC236}">
                <a16:creationId xmlns:a16="http://schemas.microsoft.com/office/drawing/2014/main" id="{6C8B485E-5A8E-5E48-99DB-6D9491F8A71B}"/>
              </a:ext>
            </a:extLst>
          </p:cNvPr>
          <p:cNvGraphicFramePr>
            <a:graphicFrameLocks noGrp="1"/>
          </p:cNvGraphicFramePr>
          <p:nvPr>
            <p:extLst>
              <p:ext uri="{D42A27DB-BD31-4B8C-83A1-F6EECF244321}">
                <p14:modId xmlns:p14="http://schemas.microsoft.com/office/powerpoint/2010/main" val="3602093539"/>
              </p:ext>
            </p:extLst>
          </p:nvPr>
        </p:nvGraphicFramePr>
        <p:xfrm>
          <a:off x="7298553" y="1370027"/>
          <a:ext cx="4185611" cy="2515754"/>
        </p:xfrm>
        <a:graphic>
          <a:graphicData uri="http://schemas.openxmlformats.org/drawingml/2006/table">
            <a:tbl>
              <a:tblPr firstRow="1" bandRow="1">
                <a:tableStyleId>{5C22544A-7EE6-4342-B048-85BDC9FD1C3A}</a:tableStyleId>
              </a:tblPr>
              <a:tblGrid>
                <a:gridCol w="2026415">
                  <a:extLst>
                    <a:ext uri="{9D8B030D-6E8A-4147-A177-3AD203B41FA5}">
                      <a16:colId xmlns:a16="http://schemas.microsoft.com/office/drawing/2014/main" val="1860248931"/>
                    </a:ext>
                  </a:extLst>
                </a:gridCol>
                <a:gridCol w="2159196">
                  <a:extLst>
                    <a:ext uri="{9D8B030D-6E8A-4147-A177-3AD203B41FA5}">
                      <a16:colId xmlns:a16="http://schemas.microsoft.com/office/drawing/2014/main" val="4180672978"/>
                    </a:ext>
                  </a:extLst>
                </a:gridCol>
              </a:tblGrid>
              <a:tr h="42888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time</a:t>
                      </a:r>
                      <a:r>
                        <a:rPr lang="en" altLang="zh-CN" dirty="0"/>
                        <a:t> response</a:t>
                      </a:r>
                      <a:endParaRPr lang="en-US" altLang="zh-CN" dirty="0"/>
                    </a:p>
                  </a:txBody>
                  <a:tcPr/>
                </a:tc>
                <a:tc hMerge="1">
                  <a:txBody>
                    <a:bodyPr/>
                    <a:lstStyle/>
                    <a:p>
                      <a:endParaRPr lang="zh-CN" altLang="en-US" dirty="0"/>
                    </a:p>
                  </a:txBody>
                  <a:tcPr/>
                </a:tc>
                <a:extLst>
                  <a:ext uri="{0D108BD9-81ED-4DB2-BD59-A6C34878D82A}">
                    <a16:rowId xmlns:a16="http://schemas.microsoft.com/office/drawing/2014/main" val="1430026643"/>
                  </a:ext>
                </a:extLst>
              </a:tr>
              <a:tr h="2086866">
                <a:tc>
                  <a:txBody>
                    <a:bodyPr/>
                    <a:lstStyle/>
                    <a:p>
                      <a:pPr algn="ctr"/>
                      <a:r>
                        <a:rPr lang="en-US" altLang="zh-CN" dirty="0"/>
                        <a:t>Laplace</a:t>
                      </a:r>
                      <a:r>
                        <a:rPr lang="zh-CN" altLang="en-US" dirty="0"/>
                        <a:t> </a:t>
                      </a:r>
                      <a:r>
                        <a:rPr lang="en-US" altLang="zh-CN" dirty="0"/>
                        <a:t>inverse</a:t>
                      </a:r>
                      <a:endParaRPr lang="en" altLang="zh-CN" dirty="0"/>
                    </a:p>
                    <a:p>
                      <a:pPr algn="ctr"/>
                      <a:r>
                        <a:rPr lang="zh-CN" altLang="en-US" dirty="0"/>
                        <a:t> </a:t>
                      </a:r>
                      <a:r>
                        <a:rPr lang="en-US" altLang="zh-CN" dirty="0"/>
                        <a:t>differential</a:t>
                      </a:r>
                      <a:r>
                        <a:rPr lang="zh-CN" altLang="en-US" dirty="0"/>
                        <a:t> </a:t>
                      </a:r>
                      <a:r>
                        <a:rPr lang="en-US" altLang="zh-CN" dirty="0"/>
                        <a:t>equation</a:t>
                      </a:r>
                      <a:endParaRPr lang="zh-CN" altLang="en-US" dirty="0"/>
                    </a:p>
                  </a:txBody>
                  <a:tcPr/>
                </a:tc>
                <a:tc>
                  <a:txBody>
                    <a:bodyPr/>
                    <a:lstStyle/>
                    <a:p>
                      <a:pPr algn="ctr"/>
                      <a:r>
                        <a:rPr lang="en" altLang="zh-CN" sz="1800" kern="1200" dirty="0">
                          <a:solidFill>
                            <a:schemeClr val="tx1"/>
                          </a:solidFill>
                          <a:effectLst/>
                          <a:latin typeface="+mn-lt"/>
                          <a:ea typeface="+mn-ea"/>
                          <a:cs typeface="+mn-cs"/>
                        </a:rPr>
                        <a:t>rise time, percentage overshoot</a:t>
                      </a:r>
                    </a:p>
                    <a:p>
                      <a:pPr algn="ctr"/>
                      <a:r>
                        <a:rPr lang="en" altLang="zh-CN" sz="1800" kern="1200" dirty="0">
                          <a:solidFill>
                            <a:schemeClr val="tx1"/>
                          </a:solidFill>
                          <a:effectLst/>
                          <a:latin typeface="+mn-lt"/>
                          <a:ea typeface="+mn-ea"/>
                          <a:cs typeface="+mn-cs"/>
                        </a:rPr>
                        <a:t> steady-state error </a:t>
                      </a:r>
                    </a:p>
                    <a:p>
                      <a:pPr algn="ctr"/>
                      <a:r>
                        <a:rPr lang="en" altLang="zh-CN" sz="1800" kern="1200" dirty="0">
                          <a:solidFill>
                            <a:schemeClr val="tx1"/>
                          </a:solidFill>
                          <a:effectLst/>
                          <a:latin typeface="+mn-lt"/>
                          <a:ea typeface="+mn-ea"/>
                          <a:cs typeface="+mn-cs"/>
                        </a:rPr>
                        <a:t>damping</a:t>
                      </a:r>
                      <a:endParaRPr lang="zh-CN" altLang="en-US" dirty="0"/>
                    </a:p>
                  </a:txBody>
                  <a:tcPr/>
                </a:tc>
                <a:extLst>
                  <a:ext uri="{0D108BD9-81ED-4DB2-BD59-A6C34878D82A}">
                    <a16:rowId xmlns:a16="http://schemas.microsoft.com/office/drawing/2014/main" val="1326739353"/>
                  </a:ext>
                </a:extLst>
              </a:tr>
            </a:tbl>
          </a:graphicData>
        </a:graphic>
      </p:graphicFrame>
      <p:pic>
        <p:nvPicPr>
          <p:cNvPr id="19" name="图片 18" descr="图表, 折线图&#10;&#10;描述已自动生成">
            <a:extLst>
              <a:ext uri="{FF2B5EF4-FFF2-40B4-BE49-F238E27FC236}">
                <a16:creationId xmlns:a16="http://schemas.microsoft.com/office/drawing/2014/main" id="{55D32812-197F-8844-BEAE-678400C7DD7C}"/>
              </a:ext>
            </a:extLst>
          </p:cNvPr>
          <p:cNvPicPr>
            <a:picLocks noChangeAspect="1"/>
          </p:cNvPicPr>
          <p:nvPr/>
        </p:nvPicPr>
        <p:blipFill rotWithShape="1">
          <a:blip r:embed="rId3">
            <a:extLst>
              <a:ext uri="{28A0092B-C50C-407E-A947-70E740481C1C}">
                <a14:useLocalDpi xmlns:a14="http://schemas.microsoft.com/office/drawing/2010/main" val="0"/>
              </a:ext>
            </a:extLst>
          </a:blip>
          <a:srcRect l="25905"/>
          <a:stretch/>
        </p:blipFill>
        <p:spPr>
          <a:xfrm>
            <a:off x="223000" y="4479720"/>
            <a:ext cx="2523004" cy="2045896"/>
          </a:xfrm>
          <a:prstGeom prst="rect">
            <a:avLst/>
          </a:prstGeom>
        </p:spPr>
      </p:pic>
      <p:pic>
        <p:nvPicPr>
          <p:cNvPr id="21" name="图片 20" descr="图表&#10;&#10;描述已自动生成">
            <a:extLst>
              <a:ext uri="{FF2B5EF4-FFF2-40B4-BE49-F238E27FC236}">
                <a16:creationId xmlns:a16="http://schemas.microsoft.com/office/drawing/2014/main" id="{42A41451-535A-F84C-9D51-E45729EDE12F}"/>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9114"/>
          <a:stretch/>
        </p:blipFill>
        <p:spPr>
          <a:xfrm>
            <a:off x="3133484" y="4479720"/>
            <a:ext cx="2659318" cy="2045896"/>
          </a:xfrm>
          <a:prstGeom prst="rect">
            <a:avLst/>
          </a:prstGeom>
        </p:spPr>
      </p:pic>
      <p:pic>
        <p:nvPicPr>
          <p:cNvPr id="25" name="图片 24">
            <a:extLst>
              <a:ext uri="{FF2B5EF4-FFF2-40B4-BE49-F238E27FC236}">
                <a16:creationId xmlns:a16="http://schemas.microsoft.com/office/drawing/2014/main" id="{8ABA1D89-05DD-C644-A846-FACF7A89B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4874" y="4252372"/>
            <a:ext cx="3443565" cy="2023973"/>
          </a:xfrm>
          <a:prstGeom prst="rect">
            <a:avLst/>
          </a:prstGeom>
        </p:spPr>
      </p:pic>
      <p:sp>
        <p:nvSpPr>
          <p:cNvPr id="33" name="空心弧 32">
            <a:extLst>
              <a:ext uri="{FF2B5EF4-FFF2-40B4-BE49-F238E27FC236}">
                <a16:creationId xmlns:a16="http://schemas.microsoft.com/office/drawing/2014/main" id="{55AC396C-17BC-174C-BB57-0748189835B0}"/>
              </a:ext>
            </a:extLst>
          </p:cNvPr>
          <p:cNvSpPr/>
          <p:nvPr/>
        </p:nvSpPr>
        <p:spPr>
          <a:xfrm flipV="1">
            <a:off x="4797757" y="3488306"/>
            <a:ext cx="2596486" cy="794949"/>
          </a:xfrm>
          <a:prstGeom prst="blockArc">
            <a:avLst>
              <a:gd name="adj1" fmla="val 10831096"/>
              <a:gd name="adj2" fmla="val 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4" name="文本框 33">
            <a:extLst>
              <a:ext uri="{FF2B5EF4-FFF2-40B4-BE49-F238E27FC236}">
                <a16:creationId xmlns:a16="http://schemas.microsoft.com/office/drawing/2014/main" id="{9A6AF0AB-4CDC-CC41-89B3-2408FFBF6438}"/>
              </a:ext>
            </a:extLst>
          </p:cNvPr>
          <p:cNvSpPr txBox="1"/>
          <p:nvPr/>
        </p:nvSpPr>
        <p:spPr>
          <a:xfrm>
            <a:off x="5362466" y="3628753"/>
            <a:ext cx="1467068"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link</a:t>
            </a:r>
            <a:r>
              <a:rPr kumimoji="1" lang="zh-CN" altLang="en-US" dirty="0"/>
              <a:t> </a:t>
            </a:r>
            <a:r>
              <a:rPr kumimoji="1" lang="en-US" altLang="zh-CN" dirty="0"/>
              <a:t>needed</a:t>
            </a:r>
            <a:endParaRPr kumimoji="1" lang="zh-CN" altLang="en-US" dirty="0"/>
          </a:p>
        </p:txBody>
      </p:sp>
    </p:spTree>
    <p:extLst>
      <p:ext uri="{BB962C8B-B14F-4D97-AF65-F5344CB8AC3E}">
        <p14:creationId xmlns:p14="http://schemas.microsoft.com/office/powerpoint/2010/main" val="225740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CC50F-0775-A342-9FA9-FA8054D7EAAC}"/>
              </a:ext>
            </a:extLst>
          </p:cNvPr>
          <p:cNvSpPr>
            <a:spLocks noGrp="1"/>
          </p:cNvSpPr>
          <p:nvPr>
            <p:ph type="title"/>
          </p:nvPr>
        </p:nvSpPr>
        <p:spPr>
          <a:xfrm>
            <a:off x="0" y="51933"/>
            <a:ext cx="3571875" cy="758560"/>
          </a:xfrm>
        </p:spPr>
        <p:txBody>
          <a:bodyPr/>
          <a:lstStyle/>
          <a:p>
            <a:r>
              <a:rPr kumimoji="1" lang="en-US" altLang="zh-CN" dirty="0"/>
              <a:t>Classical</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World</a:t>
            </a:r>
            <a:r>
              <a:rPr kumimoji="1" lang="zh-CN" altLang="en-US" dirty="0"/>
              <a:t> </a:t>
            </a:r>
            <a:r>
              <a:rPr kumimoji="1" lang="en-US" altLang="zh-CN" dirty="0"/>
              <a:t>war</a:t>
            </a:r>
            <a:r>
              <a:rPr kumimoji="1" lang="zh-CN" altLang="en-US" dirty="0"/>
              <a:t> </a:t>
            </a:r>
            <a:r>
              <a:rPr kumimoji="1" lang="en-US" altLang="zh-CN" dirty="0"/>
              <a:t>period</a:t>
            </a:r>
            <a:endParaRPr kumimoji="1" lang="zh-CN" altLang="en-US" dirty="0"/>
          </a:p>
        </p:txBody>
      </p:sp>
      <p:sp>
        <p:nvSpPr>
          <p:cNvPr id="4" name="矩形 3">
            <a:extLst>
              <a:ext uri="{FF2B5EF4-FFF2-40B4-BE49-F238E27FC236}">
                <a16:creationId xmlns:a16="http://schemas.microsoft.com/office/drawing/2014/main" id="{3B8B8F39-E4AD-CD48-858A-8B7E368E4401}"/>
              </a:ext>
            </a:extLst>
          </p:cNvPr>
          <p:cNvSpPr/>
          <p:nvPr/>
        </p:nvSpPr>
        <p:spPr>
          <a:xfrm>
            <a:off x="223000" y="902425"/>
            <a:ext cx="2635914" cy="461665"/>
          </a:xfrm>
          <a:prstGeom prst="rect">
            <a:avLst/>
          </a:prstGeom>
        </p:spPr>
        <p:txBody>
          <a:bodyPr wrap="none">
            <a:spAutoFit/>
          </a:bodyPr>
          <a:lstStyle/>
          <a:p>
            <a:r>
              <a:rPr kumimoji="1" lang="en-US" altLang="zh-CN" sz="2400" b="1" dirty="0"/>
              <a:t>What</a:t>
            </a:r>
            <a:r>
              <a:rPr kumimoji="1" lang="zh-CN" altLang="en-US" sz="2400" b="1" dirty="0"/>
              <a:t> </a:t>
            </a:r>
            <a:r>
              <a:rPr kumimoji="1" lang="en-US" altLang="zh-CN" sz="2400" b="1" dirty="0"/>
              <a:t>do</a:t>
            </a:r>
            <a:r>
              <a:rPr kumimoji="1" lang="zh-CN" altLang="en-US" sz="2400" b="1" dirty="0"/>
              <a:t> </a:t>
            </a:r>
            <a:r>
              <a:rPr kumimoji="1" lang="en-US" altLang="zh-CN" sz="2400" b="1" dirty="0"/>
              <a:t>we</a:t>
            </a:r>
            <a:r>
              <a:rPr kumimoji="1" lang="zh-CN" altLang="en-US" sz="2400" b="1" dirty="0"/>
              <a:t> </a:t>
            </a:r>
            <a:r>
              <a:rPr kumimoji="1" lang="en-US" altLang="zh-CN" sz="2400" b="1" dirty="0"/>
              <a:t>have…</a:t>
            </a:r>
          </a:p>
        </p:txBody>
      </p:sp>
      <p:graphicFrame>
        <p:nvGraphicFramePr>
          <p:cNvPr id="10" name="表格 14">
            <a:extLst>
              <a:ext uri="{FF2B5EF4-FFF2-40B4-BE49-F238E27FC236}">
                <a16:creationId xmlns:a16="http://schemas.microsoft.com/office/drawing/2014/main" id="{767ADA51-6B52-874E-A9B8-65119BC6566D}"/>
              </a:ext>
            </a:extLst>
          </p:cNvPr>
          <p:cNvGraphicFramePr>
            <a:graphicFrameLocks noGrp="1"/>
          </p:cNvGraphicFramePr>
          <p:nvPr/>
        </p:nvGraphicFramePr>
        <p:xfrm>
          <a:off x="824379" y="1404432"/>
          <a:ext cx="4069070" cy="2481349"/>
        </p:xfrm>
        <a:graphic>
          <a:graphicData uri="http://schemas.openxmlformats.org/drawingml/2006/table">
            <a:tbl>
              <a:tblPr firstRow="1" bandRow="1">
                <a:tableStyleId>{5C22544A-7EE6-4342-B048-85BDC9FD1C3A}</a:tableStyleId>
              </a:tblPr>
              <a:tblGrid>
                <a:gridCol w="1969993">
                  <a:extLst>
                    <a:ext uri="{9D8B030D-6E8A-4147-A177-3AD203B41FA5}">
                      <a16:colId xmlns:a16="http://schemas.microsoft.com/office/drawing/2014/main" val="1860248931"/>
                    </a:ext>
                  </a:extLst>
                </a:gridCol>
                <a:gridCol w="2099077">
                  <a:extLst>
                    <a:ext uri="{9D8B030D-6E8A-4147-A177-3AD203B41FA5}">
                      <a16:colId xmlns:a16="http://schemas.microsoft.com/office/drawing/2014/main" val="4180672978"/>
                    </a:ext>
                  </a:extLst>
                </a:gridCol>
              </a:tblGrid>
              <a:tr h="41060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t>frequency response</a:t>
                      </a:r>
                      <a:endParaRPr lang="en-US" altLang="zh-CN" dirty="0"/>
                    </a:p>
                  </a:txBody>
                  <a:tcPr/>
                </a:tc>
                <a:tc hMerge="1">
                  <a:txBody>
                    <a:bodyPr/>
                    <a:lstStyle/>
                    <a:p>
                      <a:endParaRPr lang="zh-CN" altLang="en-US" dirty="0"/>
                    </a:p>
                  </a:txBody>
                  <a:tcPr/>
                </a:tc>
                <a:extLst>
                  <a:ext uri="{0D108BD9-81ED-4DB2-BD59-A6C34878D82A}">
                    <a16:rowId xmlns:a16="http://schemas.microsoft.com/office/drawing/2014/main" val="1430026643"/>
                  </a:ext>
                </a:extLst>
              </a:tr>
              <a:tr h="2070748">
                <a:tc>
                  <a:txBody>
                    <a:bodyPr/>
                    <a:lstStyle/>
                    <a:p>
                      <a:pPr algn="ctr"/>
                      <a:r>
                        <a:rPr lang="en-US" altLang="zh-CN" dirty="0"/>
                        <a:t>Routh-Hurwitz</a:t>
                      </a:r>
                      <a:endParaRPr lang="en" altLang="zh-CN" dirty="0"/>
                    </a:p>
                    <a:p>
                      <a:pPr algn="ctr"/>
                      <a:r>
                        <a:rPr lang="en" altLang="zh-CN" dirty="0"/>
                        <a:t>Nyquist</a:t>
                      </a:r>
                    </a:p>
                    <a:p>
                      <a:pPr algn="ctr"/>
                      <a:r>
                        <a:rPr lang="zh-CN" altLang="en-US" dirty="0"/>
                        <a:t> </a:t>
                      </a:r>
                      <a:r>
                        <a:rPr lang="en" altLang="zh-CN" dirty="0"/>
                        <a:t>Bode</a:t>
                      </a:r>
                    </a:p>
                    <a:p>
                      <a:pPr algn="ctr"/>
                      <a:r>
                        <a:rPr lang="en" altLang="zh-CN" dirty="0"/>
                        <a:t> Nichols</a:t>
                      </a:r>
                    </a:p>
                    <a:p>
                      <a:pPr algn="ctr"/>
                      <a:r>
                        <a:rPr lang="en-US" altLang="zh-CN" dirty="0"/>
                        <a:t>Root</a:t>
                      </a:r>
                      <a:r>
                        <a:rPr lang="zh-CN" altLang="en-US" dirty="0"/>
                        <a:t> </a:t>
                      </a:r>
                      <a:r>
                        <a:rPr lang="en-US" altLang="zh-CN" dirty="0"/>
                        <a:t>locus</a:t>
                      </a:r>
                      <a:endParaRPr lang="en" altLang="zh-CN" dirty="0"/>
                    </a:p>
                    <a:p>
                      <a:pPr algn="ctr"/>
                      <a:r>
                        <a:rPr lang="en-US" altLang="zh-CN" dirty="0"/>
                        <a:t>…</a:t>
                      </a:r>
                      <a:endParaRPr lang="en" altLang="zh-CN" dirty="0"/>
                    </a:p>
                    <a:p>
                      <a:pPr algn="ctr"/>
                      <a:endParaRPr lang="zh-CN" altLang="en-US" dirty="0"/>
                    </a:p>
                  </a:txBody>
                  <a:tcPr/>
                </a:tc>
                <a:tc>
                  <a:txBody>
                    <a:bodyPr/>
                    <a:lstStyle/>
                    <a:p>
                      <a:pPr algn="ctr"/>
                      <a:r>
                        <a:rPr lang="en" altLang="zh-CN" dirty="0"/>
                        <a:t>bandwidth</a:t>
                      </a:r>
                      <a:endParaRPr lang="en-US" altLang="zh-CN" dirty="0"/>
                    </a:p>
                    <a:p>
                      <a:pPr algn="ctr"/>
                      <a:r>
                        <a:rPr lang="en" altLang="zh-CN" dirty="0"/>
                        <a:t> </a:t>
                      </a:r>
                      <a:r>
                        <a:rPr lang="en-US" altLang="zh-CN" dirty="0"/>
                        <a:t>cut</a:t>
                      </a:r>
                      <a:r>
                        <a:rPr lang="zh-CN" altLang="en-US" dirty="0"/>
                        <a:t> </a:t>
                      </a:r>
                      <a:r>
                        <a:rPr lang="en-US" altLang="zh-CN" dirty="0"/>
                        <a:t>frequency</a:t>
                      </a:r>
                      <a:r>
                        <a:rPr lang="en" altLang="zh-CN" dirty="0"/>
                        <a:t> </a:t>
                      </a:r>
                    </a:p>
                    <a:p>
                      <a:pPr algn="ctr"/>
                      <a:r>
                        <a:rPr lang="en" altLang="zh-CN" dirty="0"/>
                        <a:t> gain </a:t>
                      </a:r>
                      <a:r>
                        <a:rPr lang="en-US" altLang="zh-CN" dirty="0"/>
                        <a:t>margin</a:t>
                      </a:r>
                      <a:r>
                        <a:rPr lang="en" altLang="zh-CN" dirty="0"/>
                        <a:t> phase margins</a:t>
                      </a:r>
                    </a:p>
                    <a:p>
                      <a:pPr algn="ctr"/>
                      <a:r>
                        <a:rPr lang="en-US" altLang="zh-CN" dirty="0"/>
                        <a:t>Poles</a:t>
                      </a:r>
                      <a:r>
                        <a:rPr lang="zh-CN" altLang="en-US" dirty="0"/>
                        <a:t> </a:t>
                      </a:r>
                      <a:r>
                        <a:rPr lang="en-US" altLang="zh-CN" dirty="0"/>
                        <a:t>&amp;</a:t>
                      </a:r>
                      <a:r>
                        <a:rPr lang="zh-CN" altLang="en-US" dirty="0"/>
                        <a:t> </a:t>
                      </a:r>
                      <a:r>
                        <a:rPr lang="en-US" altLang="zh-CN" dirty="0"/>
                        <a:t>Zeros</a:t>
                      </a:r>
                    </a:p>
                    <a:p>
                      <a:pPr algn="ctr"/>
                      <a:r>
                        <a:rPr lang="en-US" altLang="zh-CN" dirty="0"/>
                        <a:t>Stability</a:t>
                      </a:r>
                      <a:endParaRPr lang="en" altLang="zh-CN" dirty="0"/>
                    </a:p>
                    <a:p>
                      <a:pPr algn="ctr"/>
                      <a:r>
                        <a:rPr lang="en-US" altLang="zh-CN" dirty="0"/>
                        <a:t>…</a:t>
                      </a:r>
                      <a:endParaRPr lang="zh-CN" altLang="en-US" dirty="0"/>
                    </a:p>
                  </a:txBody>
                  <a:tcPr/>
                </a:tc>
                <a:extLst>
                  <a:ext uri="{0D108BD9-81ED-4DB2-BD59-A6C34878D82A}">
                    <a16:rowId xmlns:a16="http://schemas.microsoft.com/office/drawing/2014/main" val="1326739353"/>
                  </a:ext>
                </a:extLst>
              </a:tr>
            </a:tbl>
          </a:graphicData>
        </a:graphic>
      </p:graphicFrame>
      <p:graphicFrame>
        <p:nvGraphicFramePr>
          <p:cNvPr id="15" name="表格 14">
            <a:extLst>
              <a:ext uri="{FF2B5EF4-FFF2-40B4-BE49-F238E27FC236}">
                <a16:creationId xmlns:a16="http://schemas.microsoft.com/office/drawing/2014/main" id="{6C8B485E-5A8E-5E48-99DB-6D9491F8A71B}"/>
              </a:ext>
            </a:extLst>
          </p:cNvPr>
          <p:cNvGraphicFramePr>
            <a:graphicFrameLocks noGrp="1"/>
          </p:cNvGraphicFramePr>
          <p:nvPr>
            <p:extLst>
              <p:ext uri="{D42A27DB-BD31-4B8C-83A1-F6EECF244321}">
                <p14:modId xmlns:p14="http://schemas.microsoft.com/office/powerpoint/2010/main" val="3869268190"/>
              </p:ext>
            </p:extLst>
          </p:nvPr>
        </p:nvGraphicFramePr>
        <p:xfrm>
          <a:off x="7298553" y="1370027"/>
          <a:ext cx="4185611" cy="2515754"/>
        </p:xfrm>
        <a:graphic>
          <a:graphicData uri="http://schemas.openxmlformats.org/drawingml/2006/table">
            <a:tbl>
              <a:tblPr firstRow="1" bandRow="1">
                <a:tableStyleId>{5C22544A-7EE6-4342-B048-85BDC9FD1C3A}</a:tableStyleId>
              </a:tblPr>
              <a:tblGrid>
                <a:gridCol w="2026415">
                  <a:extLst>
                    <a:ext uri="{9D8B030D-6E8A-4147-A177-3AD203B41FA5}">
                      <a16:colId xmlns:a16="http://schemas.microsoft.com/office/drawing/2014/main" val="1860248931"/>
                    </a:ext>
                  </a:extLst>
                </a:gridCol>
                <a:gridCol w="2159196">
                  <a:extLst>
                    <a:ext uri="{9D8B030D-6E8A-4147-A177-3AD203B41FA5}">
                      <a16:colId xmlns:a16="http://schemas.microsoft.com/office/drawing/2014/main" val="4180672978"/>
                    </a:ext>
                  </a:extLst>
                </a:gridCol>
              </a:tblGrid>
              <a:tr h="42888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time</a:t>
                      </a:r>
                      <a:r>
                        <a:rPr lang="en" altLang="zh-CN" dirty="0"/>
                        <a:t> response</a:t>
                      </a:r>
                      <a:endParaRPr lang="en-US" altLang="zh-CN" dirty="0"/>
                    </a:p>
                  </a:txBody>
                  <a:tcPr/>
                </a:tc>
                <a:tc hMerge="1">
                  <a:txBody>
                    <a:bodyPr/>
                    <a:lstStyle/>
                    <a:p>
                      <a:endParaRPr lang="zh-CN" altLang="en-US" dirty="0"/>
                    </a:p>
                  </a:txBody>
                  <a:tcPr/>
                </a:tc>
                <a:extLst>
                  <a:ext uri="{0D108BD9-81ED-4DB2-BD59-A6C34878D82A}">
                    <a16:rowId xmlns:a16="http://schemas.microsoft.com/office/drawing/2014/main" val="1430026643"/>
                  </a:ext>
                </a:extLst>
              </a:tr>
              <a:tr h="2086866">
                <a:tc>
                  <a:txBody>
                    <a:bodyPr/>
                    <a:lstStyle/>
                    <a:p>
                      <a:pPr algn="ctr"/>
                      <a:r>
                        <a:rPr lang="en-US" altLang="zh-CN" dirty="0"/>
                        <a:t>differential</a:t>
                      </a:r>
                      <a:r>
                        <a:rPr lang="zh-CN" altLang="en-US" dirty="0"/>
                        <a:t> </a:t>
                      </a:r>
                      <a:r>
                        <a:rPr lang="en-US" altLang="zh-CN" dirty="0"/>
                        <a:t>equation</a:t>
                      </a:r>
                      <a:endParaRPr lang="zh-CN" altLang="en-US" dirty="0"/>
                    </a:p>
                  </a:txBody>
                  <a:tcPr/>
                </a:tc>
                <a:tc>
                  <a:txBody>
                    <a:bodyPr/>
                    <a:lstStyle/>
                    <a:p>
                      <a:pPr algn="ctr"/>
                      <a:r>
                        <a:rPr lang="en" altLang="zh-CN" sz="1800" kern="1200" dirty="0">
                          <a:solidFill>
                            <a:schemeClr val="tx1"/>
                          </a:solidFill>
                          <a:effectLst/>
                          <a:latin typeface="+mn-lt"/>
                          <a:ea typeface="+mn-ea"/>
                          <a:cs typeface="+mn-cs"/>
                        </a:rPr>
                        <a:t>rise time, percentage overshoot</a:t>
                      </a:r>
                    </a:p>
                    <a:p>
                      <a:pPr algn="ctr"/>
                      <a:r>
                        <a:rPr lang="en" altLang="zh-CN" sz="1800" kern="1200" dirty="0">
                          <a:solidFill>
                            <a:schemeClr val="tx1"/>
                          </a:solidFill>
                          <a:effectLst/>
                          <a:latin typeface="+mn-lt"/>
                          <a:ea typeface="+mn-ea"/>
                          <a:cs typeface="+mn-cs"/>
                        </a:rPr>
                        <a:t> steady-state error </a:t>
                      </a:r>
                    </a:p>
                    <a:p>
                      <a:pPr algn="ctr"/>
                      <a:r>
                        <a:rPr lang="en" altLang="zh-CN" sz="1800" kern="1200" dirty="0">
                          <a:solidFill>
                            <a:schemeClr val="tx1"/>
                          </a:solidFill>
                          <a:effectLst/>
                          <a:latin typeface="+mn-lt"/>
                          <a:ea typeface="+mn-ea"/>
                          <a:cs typeface="+mn-cs"/>
                        </a:rPr>
                        <a:t>damping</a:t>
                      </a:r>
                      <a:endParaRPr lang="zh-CN" altLang="en-US" dirty="0"/>
                    </a:p>
                  </a:txBody>
                  <a:tcPr/>
                </a:tc>
                <a:extLst>
                  <a:ext uri="{0D108BD9-81ED-4DB2-BD59-A6C34878D82A}">
                    <a16:rowId xmlns:a16="http://schemas.microsoft.com/office/drawing/2014/main" val="1326739353"/>
                  </a:ext>
                </a:extLst>
              </a:tr>
            </a:tbl>
          </a:graphicData>
        </a:graphic>
      </p:graphicFrame>
      <p:pic>
        <p:nvPicPr>
          <p:cNvPr id="19" name="图片 18" descr="图表, 折线图&#10;&#10;描述已自动生成">
            <a:extLst>
              <a:ext uri="{FF2B5EF4-FFF2-40B4-BE49-F238E27FC236}">
                <a16:creationId xmlns:a16="http://schemas.microsoft.com/office/drawing/2014/main" id="{55D32812-197F-8844-BEAE-678400C7DD7C}"/>
              </a:ext>
            </a:extLst>
          </p:cNvPr>
          <p:cNvPicPr>
            <a:picLocks noChangeAspect="1"/>
          </p:cNvPicPr>
          <p:nvPr/>
        </p:nvPicPr>
        <p:blipFill rotWithShape="1">
          <a:blip r:embed="rId3">
            <a:extLst>
              <a:ext uri="{28A0092B-C50C-407E-A947-70E740481C1C}">
                <a14:useLocalDpi xmlns:a14="http://schemas.microsoft.com/office/drawing/2010/main" val="0"/>
              </a:ext>
            </a:extLst>
          </a:blip>
          <a:srcRect l="25905"/>
          <a:stretch/>
        </p:blipFill>
        <p:spPr>
          <a:xfrm>
            <a:off x="223000" y="4479720"/>
            <a:ext cx="2523004" cy="2045896"/>
          </a:xfrm>
          <a:prstGeom prst="rect">
            <a:avLst/>
          </a:prstGeom>
        </p:spPr>
      </p:pic>
      <p:pic>
        <p:nvPicPr>
          <p:cNvPr id="21" name="图片 20" descr="图表&#10;&#10;描述已自动生成">
            <a:extLst>
              <a:ext uri="{FF2B5EF4-FFF2-40B4-BE49-F238E27FC236}">
                <a16:creationId xmlns:a16="http://schemas.microsoft.com/office/drawing/2014/main" id="{42A41451-535A-F84C-9D51-E45729EDE12F}"/>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9114"/>
          <a:stretch/>
        </p:blipFill>
        <p:spPr>
          <a:xfrm>
            <a:off x="3133484" y="4479720"/>
            <a:ext cx="2659318" cy="2045896"/>
          </a:xfrm>
          <a:prstGeom prst="rect">
            <a:avLst/>
          </a:prstGeom>
        </p:spPr>
      </p:pic>
      <p:pic>
        <p:nvPicPr>
          <p:cNvPr id="25" name="图片 24">
            <a:extLst>
              <a:ext uri="{FF2B5EF4-FFF2-40B4-BE49-F238E27FC236}">
                <a16:creationId xmlns:a16="http://schemas.microsoft.com/office/drawing/2014/main" id="{8ABA1D89-05DD-C644-A846-FACF7A89B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4874" y="4252372"/>
            <a:ext cx="3443565" cy="2023973"/>
          </a:xfrm>
          <a:prstGeom prst="rect">
            <a:avLst/>
          </a:prstGeom>
        </p:spPr>
      </p:pic>
      <p:sp>
        <p:nvSpPr>
          <p:cNvPr id="33" name="空心弧 32">
            <a:extLst>
              <a:ext uri="{FF2B5EF4-FFF2-40B4-BE49-F238E27FC236}">
                <a16:creationId xmlns:a16="http://schemas.microsoft.com/office/drawing/2014/main" id="{55AC396C-17BC-174C-BB57-0748189835B0}"/>
              </a:ext>
            </a:extLst>
          </p:cNvPr>
          <p:cNvSpPr/>
          <p:nvPr/>
        </p:nvSpPr>
        <p:spPr>
          <a:xfrm flipV="1">
            <a:off x="4797757" y="3488306"/>
            <a:ext cx="2596486" cy="794949"/>
          </a:xfrm>
          <a:prstGeom prst="blockArc">
            <a:avLst>
              <a:gd name="adj1" fmla="val 10831096"/>
              <a:gd name="adj2" fmla="val 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4" name="文本框 33">
            <a:extLst>
              <a:ext uri="{FF2B5EF4-FFF2-40B4-BE49-F238E27FC236}">
                <a16:creationId xmlns:a16="http://schemas.microsoft.com/office/drawing/2014/main" id="{9A6AF0AB-4CDC-CC41-89B3-2408FFBF6438}"/>
              </a:ext>
            </a:extLst>
          </p:cNvPr>
          <p:cNvSpPr txBox="1"/>
          <p:nvPr/>
        </p:nvSpPr>
        <p:spPr>
          <a:xfrm>
            <a:off x="5362466" y="3628753"/>
            <a:ext cx="1467068"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link</a:t>
            </a:r>
            <a:r>
              <a:rPr kumimoji="1" lang="zh-CN" altLang="en-US" dirty="0"/>
              <a:t> </a:t>
            </a:r>
            <a:r>
              <a:rPr kumimoji="1" lang="en-US" altLang="zh-CN" dirty="0"/>
              <a:t>needed</a:t>
            </a:r>
            <a:endParaRPr kumimoji="1" lang="zh-CN" altLang="en-US" dirty="0"/>
          </a:p>
        </p:txBody>
      </p:sp>
      <p:sp>
        <p:nvSpPr>
          <p:cNvPr id="12" name="文本框 11">
            <a:extLst>
              <a:ext uri="{FF2B5EF4-FFF2-40B4-BE49-F238E27FC236}">
                <a16:creationId xmlns:a16="http://schemas.microsoft.com/office/drawing/2014/main" id="{02242936-C44B-AC4E-B03A-704FD7C24E61}"/>
              </a:ext>
            </a:extLst>
          </p:cNvPr>
          <p:cNvSpPr txBox="1"/>
          <p:nvPr/>
        </p:nvSpPr>
        <p:spPr>
          <a:xfrm>
            <a:off x="5279290" y="3505034"/>
            <a:ext cx="1659119" cy="461665"/>
          </a:xfrm>
          <a:prstGeom prst="rect">
            <a:avLst/>
          </a:prstGeom>
          <a:solidFill>
            <a:schemeClr val="accent4">
              <a:lumMod val="20000"/>
              <a:lumOff val="80000"/>
            </a:schemeClr>
          </a:solidFill>
        </p:spPr>
        <p:txBody>
          <a:bodyPr wrap="square" rtlCol="0">
            <a:spAutoFit/>
          </a:bodyPr>
          <a:lstStyle/>
          <a:p>
            <a:r>
              <a:rPr kumimoji="1" lang="en-US" altLang="zh-CN" sz="2400" dirty="0">
                <a:solidFill>
                  <a:srgbClr val="C00000"/>
                </a:solidFill>
              </a:rPr>
              <a:t>State</a:t>
            </a:r>
            <a:r>
              <a:rPr kumimoji="1" lang="zh-CN" altLang="en-US" sz="2400" dirty="0">
                <a:solidFill>
                  <a:srgbClr val="C00000"/>
                </a:solidFill>
              </a:rPr>
              <a:t> </a:t>
            </a:r>
            <a:r>
              <a:rPr kumimoji="1" lang="en-US" altLang="zh-CN" sz="2400" dirty="0">
                <a:solidFill>
                  <a:srgbClr val="C00000"/>
                </a:solidFill>
              </a:rPr>
              <a:t>Space!</a:t>
            </a:r>
            <a:endParaRPr kumimoji="1" lang="zh-CN" altLang="en-US" sz="2400" dirty="0">
              <a:solidFill>
                <a:srgbClr val="C00000"/>
              </a:solidFill>
            </a:endParaRPr>
          </a:p>
        </p:txBody>
      </p:sp>
    </p:spTree>
    <p:extLst>
      <p:ext uri="{BB962C8B-B14F-4D97-AF65-F5344CB8AC3E}">
        <p14:creationId xmlns:p14="http://schemas.microsoft.com/office/powerpoint/2010/main" val="508277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err="1">
                <a:latin typeface="Stencil" panose="040409050D0802020404" pitchFamily="82" charset="0"/>
                <a:ea typeface="Segoe UI Black" panose="020B0A02040204020203" pitchFamily="34" charset="0"/>
              </a:rPr>
              <a:t>OutLine</a:t>
            </a:r>
            <a:endParaRPr lang="zh-CN" altLang="en-US" sz="3200" dirty="0">
              <a:latin typeface="Stencil" panose="040409050D0802020404" pitchFamily="82" charset="0"/>
              <a:ea typeface="微软雅黑" panose="020B0503020204020204" pitchFamily="34" charset="-122"/>
            </a:endParaRPr>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1254818525"/>
              </p:ext>
            </p:extLst>
          </p:nvPr>
        </p:nvGraphicFramePr>
        <p:xfrm>
          <a:off x="1214469" y="2118515"/>
          <a:ext cx="9204325" cy="4246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0F347FF0-61ED-0F4F-9F05-3270C127B1AA}"/>
              </a:ext>
            </a:extLst>
          </p:cNvPr>
          <p:cNvSpPr txBox="1"/>
          <p:nvPr/>
        </p:nvSpPr>
        <p:spPr>
          <a:xfrm>
            <a:off x="523996" y="1126543"/>
            <a:ext cx="11014288"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Take a break from all mathematical mess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and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look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how</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our</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ancestors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get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us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down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to</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the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place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where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are…</a:t>
            </a:r>
          </a:p>
        </p:txBody>
      </p:sp>
    </p:spTree>
    <p:extLst>
      <p:ext uri="{BB962C8B-B14F-4D97-AF65-F5344CB8AC3E}">
        <p14:creationId xmlns:p14="http://schemas.microsoft.com/office/powerpoint/2010/main" val="3574711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CC50F-0775-A342-9FA9-FA8054D7EAAC}"/>
              </a:ext>
            </a:extLst>
          </p:cNvPr>
          <p:cNvSpPr>
            <a:spLocks noGrp="1"/>
          </p:cNvSpPr>
          <p:nvPr>
            <p:ph type="title"/>
          </p:nvPr>
        </p:nvSpPr>
        <p:spPr>
          <a:xfrm>
            <a:off x="0" y="51933"/>
            <a:ext cx="3571875" cy="758560"/>
          </a:xfrm>
        </p:spPr>
        <p:txBody>
          <a:bodyPr/>
          <a:lstStyle/>
          <a:p>
            <a:r>
              <a:rPr kumimoji="1" lang="en-US" altLang="zh-CN" dirty="0"/>
              <a:t>Modern</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Cold</a:t>
            </a:r>
            <a:r>
              <a:rPr kumimoji="1" lang="zh-CN" altLang="en-US" dirty="0"/>
              <a:t> </a:t>
            </a:r>
            <a:r>
              <a:rPr kumimoji="1" lang="en-US" altLang="zh-CN" dirty="0"/>
              <a:t>war</a:t>
            </a:r>
            <a:r>
              <a:rPr kumimoji="1" lang="zh-CN" altLang="en-US" dirty="0"/>
              <a:t> </a:t>
            </a:r>
            <a:r>
              <a:rPr kumimoji="1" lang="en-US" altLang="zh-CN" dirty="0"/>
              <a:t>period</a:t>
            </a:r>
            <a:endParaRPr kumimoji="1" lang="zh-CN" altLang="en-US" dirty="0"/>
          </a:p>
        </p:txBody>
      </p:sp>
      <p:sp>
        <p:nvSpPr>
          <p:cNvPr id="4" name="矩形 3">
            <a:extLst>
              <a:ext uri="{FF2B5EF4-FFF2-40B4-BE49-F238E27FC236}">
                <a16:creationId xmlns:a16="http://schemas.microsoft.com/office/drawing/2014/main" id="{3B8B8F39-E4AD-CD48-858A-8B7E368E4401}"/>
              </a:ext>
            </a:extLst>
          </p:cNvPr>
          <p:cNvSpPr/>
          <p:nvPr/>
        </p:nvSpPr>
        <p:spPr>
          <a:xfrm>
            <a:off x="223000" y="902425"/>
            <a:ext cx="6545703" cy="461665"/>
          </a:xfrm>
          <a:prstGeom prst="rect">
            <a:avLst/>
          </a:prstGeom>
        </p:spPr>
        <p:txBody>
          <a:bodyPr wrap="none">
            <a:spAutoFit/>
          </a:bodyPr>
          <a:lstStyle/>
          <a:p>
            <a:r>
              <a:rPr kumimoji="1" lang="en-US" altLang="zh-CN" sz="2400" b="1" dirty="0">
                <a:solidFill>
                  <a:srgbClr val="C00000"/>
                </a:solidFill>
              </a:rPr>
              <a:t>Warning</a:t>
            </a:r>
            <a:r>
              <a:rPr kumimoji="1" lang="zh-CN" altLang="en-US" sz="2400" b="1" dirty="0"/>
              <a:t> ：</a:t>
            </a:r>
            <a:r>
              <a:rPr kumimoji="1" lang="en-US" altLang="zh-CN" sz="2400" b="1" dirty="0"/>
              <a:t>computer</a:t>
            </a:r>
            <a:r>
              <a:rPr kumimoji="1" lang="zh-CN" altLang="en-US" sz="2400" b="1" dirty="0"/>
              <a:t> </a:t>
            </a:r>
            <a:r>
              <a:rPr kumimoji="1" lang="en-US" altLang="zh-CN" sz="2400" b="1" dirty="0"/>
              <a:t>scientists</a:t>
            </a:r>
            <a:r>
              <a:rPr kumimoji="1" lang="zh-CN" altLang="en-US" sz="2400" b="1" dirty="0"/>
              <a:t> </a:t>
            </a:r>
            <a:r>
              <a:rPr kumimoji="1" lang="en-US" altLang="zh-CN" sz="2400" b="1" dirty="0"/>
              <a:t>are</a:t>
            </a:r>
            <a:r>
              <a:rPr kumimoji="1" lang="zh-CN" altLang="en-US" sz="2400" b="1" dirty="0"/>
              <a:t> </a:t>
            </a:r>
            <a:r>
              <a:rPr kumimoji="1" lang="en-US" altLang="zh-CN" sz="2400" b="1" dirty="0"/>
              <a:t>watching</a:t>
            </a:r>
            <a:r>
              <a:rPr kumimoji="1" lang="zh-CN" altLang="en-US" sz="2400" b="1" dirty="0"/>
              <a:t> </a:t>
            </a:r>
            <a:r>
              <a:rPr kumimoji="1" lang="en-US" altLang="zh-CN" sz="2400" b="1" dirty="0"/>
              <a:t>you.</a:t>
            </a:r>
          </a:p>
        </p:txBody>
      </p:sp>
      <p:sp>
        <p:nvSpPr>
          <p:cNvPr id="5" name="矩形 4">
            <a:extLst>
              <a:ext uri="{FF2B5EF4-FFF2-40B4-BE49-F238E27FC236}">
                <a16:creationId xmlns:a16="http://schemas.microsoft.com/office/drawing/2014/main" id="{7178B623-407E-A742-912F-811219B7ECF1}"/>
              </a:ext>
            </a:extLst>
          </p:cNvPr>
          <p:cNvSpPr/>
          <p:nvPr/>
        </p:nvSpPr>
        <p:spPr>
          <a:xfrm>
            <a:off x="512955" y="1410672"/>
            <a:ext cx="10671717" cy="646331"/>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C00000"/>
                </a:solidFill>
              </a:rPr>
              <a:t>1960s</a:t>
            </a:r>
            <a:r>
              <a:rPr lang="zh-CN" altLang="en-US" dirty="0">
                <a:solidFill>
                  <a:srgbClr val="C00000"/>
                </a:solidFill>
              </a:rPr>
              <a:t> </a:t>
            </a:r>
            <a:r>
              <a:rPr lang="en-US" altLang="zh-CN" dirty="0">
                <a:solidFill>
                  <a:srgbClr val="C00000"/>
                </a:solidFill>
              </a:rPr>
              <a:t>Kalman:</a:t>
            </a:r>
            <a:r>
              <a:rPr lang="zh-CN" altLang="en-US" dirty="0">
                <a:solidFill>
                  <a:srgbClr val="C00000"/>
                </a:solidFill>
              </a:rPr>
              <a:t> </a:t>
            </a:r>
            <a:r>
              <a:rPr lang="en-US" altLang="zh-CN" dirty="0">
                <a:solidFill>
                  <a:srgbClr val="C00000"/>
                </a:solidFill>
              </a:rPr>
              <a:t>State-space</a:t>
            </a:r>
            <a:r>
              <a:rPr lang="zh-CN" altLang="en-US" dirty="0">
                <a:solidFill>
                  <a:srgbClr val="C00000"/>
                </a:solidFill>
              </a:rPr>
              <a:t> </a:t>
            </a:r>
            <a:r>
              <a:rPr lang="en-US" altLang="zh-CN" dirty="0">
                <a:solidFill>
                  <a:srgbClr val="C00000"/>
                </a:solidFill>
              </a:rPr>
              <a:t>approach</a:t>
            </a:r>
          </a:p>
          <a:p>
            <a:pPr marL="285750" indent="-285750">
              <a:buFont typeface="Arial" panose="020B0604020202020204" pitchFamily="34" charset="0"/>
              <a:buChar char="•"/>
            </a:pPr>
            <a:endParaRPr lang="en-US" altLang="zh-CN" dirty="0"/>
          </a:p>
        </p:txBody>
      </p:sp>
      <p:sp>
        <p:nvSpPr>
          <p:cNvPr id="6" name="文本框 5">
            <a:extLst>
              <a:ext uri="{FF2B5EF4-FFF2-40B4-BE49-F238E27FC236}">
                <a16:creationId xmlns:a16="http://schemas.microsoft.com/office/drawing/2014/main" id="{F2957DA7-C8F1-184C-8C87-B5738CA3E078}"/>
              </a:ext>
            </a:extLst>
          </p:cNvPr>
          <p:cNvSpPr txBox="1"/>
          <p:nvPr/>
        </p:nvSpPr>
        <p:spPr>
          <a:xfrm>
            <a:off x="512952" y="1976915"/>
            <a:ext cx="7756987" cy="147732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Later</a:t>
            </a:r>
            <a:r>
              <a:rPr kumimoji="1" lang="zh-CN" altLang="en-US" dirty="0"/>
              <a:t> </a:t>
            </a:r>
            <a:r>
              <a:rPr kumimoji="1" lang="en-US" altLang="zh-CN" dirty="0"/>
              <a:t>on</a:t>
            </a:r>
          </a:p>
          <a:p>
            <a:r>
              <a:rPr kumimoji="1" lang="en-US" altLang="zh-CN" dirty="0"/>
              <a:t>	Digital</a:t>
            </a:r>
            <a:r>
              <a:rPr kumimoji="1" lang="zh-CN" altLang="en-US" dirty="0"/>
              <a:t> </a:t>
            </a:r>
            <a:r>
              <a:rPr kumimoji="1" lang="en-US" altLang="zh-CN" dirty="0"/>
              <a:t>and</a:t>
            </a:r>
            <a:r>
              <a:rPr kumimoji="1" lang="zh-CN" altLang="en-US" dirty="0"/>
              <a:t> </a:t>
            </a:r>
            <a:r>
              <a:rPr kumimoji="1" lang="en-US" altLang="zh-CN" dirty="0"/>
              <a:t>discrete-time</a:t>
            </a:r>
            <a:r>
              <a:rPr kumimoji="1" lang="zh-CN" altLang="en-US" dirty="0"/>
              <a:t> </a:t>
            </a:r>
            <a:r>
              <a:rPr kumimoji="1" lang="en-US" altLang="zh-CN" dirty="0"/>
              <a:t>control	Nonlinear</a:t>
            </a:r>
            <a:r>
              <a:rPr kumimoji="1" lang="zh-CN" altLang="en-US" dirty="0"/>
              <a:t> </a:t>
            </a:r>
            <a:r>
              <a:rPr kumimoji="1" lang="en-US" altLang="zh-CN" dirty="0"/>
              <a:t>control</a:t>
            </a:r>
          </a:p>
          <a:p>
            <a:r>
              <a:rPr kumimoji="1" lang="en-US" altLang="zh-CN" dirty="0"/>
              <a:t>	Model</a:t>
            </a:r>
            <a:r>
              <a:rPr kumimoji="1" lang="zh-CN" altLang="en-US" dirty="0"/>
              <a:t> </a:t>
            </a:r>
            <a:r>
              <a:rPr kumimoji="1" lang="en-US" altLang="zh-CN" dirty="0"/>
              <a:t>predictive</a:t>
            </a:r>
            <a:r>
              <a:rPr kumimoji="1" lang="zh-CN" altLang="en-US" dirty="0"/>
              <a:t> </a:t>
            </a:r>
            <a:r>
              <a:rPr kumimoji="1" lang="en-US" altLang="zh-CN" dirty="0"/>
              <a:t>control	Robust</a:t>
            </a:r>
            <a:r>
              <a:rPr kumimoji="1" lang="zh-CN" altLang="en-US" dirty="0"/>
              <a:t> </a:t>
            </a:r>
            <a:r>
              <a:rPr kumimoji="1" lang="en-US" altLang="zh-CN" dirty="0"/>
              <a:t>control</a:t>
            </a:r>
            <a:r>
              <a:rPr kumimoji="1" lang="zh-CN" altLang="en-US" dirty="0"/>
              <a:t> </a:t>
            </a:r>
            <a:r>
              <a:rPr kumimoji="1" lang="en-US" altLang="zh-CN" dirty="0"/>
              <a:t>	Adaptive</a:t>
            </a:r>
            <a:r>
              <a:rPr kumimoji="1" lang="zh-CN" altLang="en-US" dirty="0"/>
              <a:t> </a:t>
            </a:r>
            <a:r>
              <a:rPr kumimoji="1" lang="en-US" altLang="zh-CN" dirty="0"/>
              <a:t>control	NN</a:t>
            </a:r>
            <a:r>
              <a:rPr kumimoji="1" lang="zh-CN" altLang="en-US" dirty="0"/>
              <a:t> </a:t>
            </a:r>
            <a:r>
              <a:rPr kumimoji="1" lang="en-US" altLang="zh-CN" dirty="0"/>
              <a:t>based</a:t>
            </a:r>
            <a:r>
              <a:rPr kumimoji="1" lang="zh-CN" altLang="en-US" dirty="0"/>
              <a:t> </a:t>
            </a:r>
            <a:r>
              <a:rPr kumimoji="1" lang="en-US" altLang="zh-CN" dirty="0"/>
              <a:t>control</a:t>
            </a:r>
            <a:r>
              <a:rPr kumimoji="1" lang="zh-CN" altLang="en-US" dirty="0"/>
              <a:t> </a:t>
            </a:r>
            <a:r>
              <a:rPr kumimoji="1" lang="en-US" altLang="zh-CN" dirty="0"/>
              <a:t>	Sliding-mode</a:t>
            </a:r>
            <a:r>
              <a:rPr kumimoji="1" lang="zh-CN" altLang="en-US" dirty="0"/>
              <a:t> </a:t>
            </a:r>
            <a:r>
              <a:rPr kumimoji="1" lang="en-US" altLang="zh-CN" dirty="0"/>
              <a:t>control</a:t>
            </a:r>
            <a:r>
              <a:rPr kumimoji="1" lang="zh-CN" altLang="en-US" dirty="0"/>
              <a:t>   </a:t>
            </a:r>
            <a:r>
              <a:rPr kumimoji="1" lang="en-US" altLang="zh-CN" dirty="0"/>
              <a:t>	Fuzzy</a:t>
            </a:r>
            <a:r>
              <a:rPr kumimoji="1" lang="zh-CN" altLang="en-US" dirty="0"/>
              <a:t> </a:t>
            </a:r>
            <a:r>
              <a:rPr kumimoji="1" lang="en-US" altLang="zh-CN" dirty="0"/>
              <a:t>control</a:t>
            </a:r>
          </a:p>
          <a:p>
            <a:r>
              <a:rPr kumimoji="1" lang="en-US" altLang="zh-CN" dirty="0"/>
              <a:t>	…			…		…</a:t>
            </a:r>
          </a:p>
        </p:txBody>
      </p:sp>
      <p:sp>
        <p:nvSpPr>
          <p:cNvPr id="10" name="矩形 9">
            <a:extLst>
              <a:ext uri="{FF2B5EF4-FFF2-40B4-BE49-F238E27FC236}">
                <a16:creationId xmlns:a16="http://schemas.microsoft.com/office/drawing/2014/main" id="{BF028E37-905E-8D4F-883C-64908CFE6012}"/>
              </a:ext>
            </a:extLst>
          </p:cNvPr>
          <p:cNvSpPr/>
          <p:nvPr/>
        </p:nvSpPr>
        <p:spPr>
          <a:xfrm>
            <a:off x="1409795" y="3454991"/>
            <a:ext cx="5963299" cy="369332"/>
          </a:xfrm>
          <a:prstGeom prst="rect">
            <a:avLst/>
          </a:prstGeom>
        </p:spPr>
        <p:txBody>
          <a:bodyPr wrap="none">
            <a:spAutoFit/>
          </a:bodyPr>
          <a:lstStyle/>
          <a:p>
            <a:r>
              <a:rPr kumimoji="1" lang="en-US" altLang="zh-CN" dirty="0"/>
              <a:t>The</a:t>
            </a:r>
            <a:r>
              <a:rPr kumimoji="1" lang="zh-CN" altLang="en-US" dirty="0"/>
              <a:t> </a:t>
            </a:r>
            <a:r>
              <a:rPr kumimoji="1" lang="en-US" altLang="zh-CN" dirty="0"/>
              <a:t>control</a:t>
            </a:r>
            <a:r>
              <a:rPr kumimoji="1" lang="zh-CN" altLang="en-US" dirty="0"/>
              <a:t> </a:t>
            </a:r>
            <a:r>
              <a:rPr kumimoji="1" lang="en-US" altLang="zh-CN" dirty="0"/>
              <a:t>community</a:t>
            </a:r>
            <a:r>
              <a:rPr kumimoji="1" lang="zh-CN" altLang="en-US" dirty="0"/>
              <a:t> </a:t>
            </a:r>
            <a:r>
              <a:rPr kumimoji="1" lang="en-US" altLang="zh-CN" dirty="0"/>
              <a:t>grow</a:t>
            </a:r>
            <a:r>
              <a:rPr kumimoji="1" lang="zh-CN" altLang="en-US" dirty="0"/>
              <a:t> </a:t>
            </a:r>
            <a:r>
              <a:rPr kumimoji="1" lang="en-US" altLang="zh-CN" dirty="0"/>
              <a:t>so</a:t>
            </a:r>
            <a:r>
              <a:rPr kumimoji="1" lang="zh-CN" altLang="en-US" dirty="0"/>
              <a:t> </a:t>
            </a:r>
            <a:r>
              <a:rPr kumimoji="1" lang="en-US" altLang="zh-CN" dirty="0"/>
              <a:t>fast</a:t>
            </a:r>
            <a:r>
              <a:rPr kumimoji="1" lang="zh-CN" altLang="en-US" dirty="0"/>
              <a:t> </a:t>
            </a:r>
            <a:r>
              <a:rPr kumimoji="1" lang="en-US" altLang="zh-CN" dirty="0"/>
              <a:t>and</a:t>
            </a:r>
            <a:r>
              <a:rPr kumimoji="1" lang="zh-CN" altLang="en-US" dirty="0"/>
              <a:t> </a:t>
            </a:r>
            <a:r>
              <a:rPr kumimoji="1" lang="en-US" altLang="zh-CN" dirty="0"/>
              <a:t>gets</a:t>
            </a:r>
            <a:r>
              <a:rPr kumimoji="1" lang="zh-CN" altLang="en-US" dirty="0"/>
              <a:t> </a:t>
            </a:r>
            <a:r>
              <a:rPr kumimoji="1" lang="en-US" altLang="zh-CN" dirty="0"/>
              <a:t>out</a:t>
            </a:r>
            <a:r>
              <a:rPr kumimoji="1" lang="zh-CN" altLang="en-US" dirty="0"/>
              <a:t> </a:t>
            </a:r>
            <a:r>
              <a:rPr kumimoji="1" lang="en-US" altLang="zh-CN" dirty="0"/>
              <a:t>of</a:t>
            </a:r>
            <a:r>
              <a:rPr kumimoji="1" lang="zh-CN" altLang="en-US" dirty="0"/>
              <a:t> </a:t>
            </a:r>
            <a:r>
              <a:rPr kumimoji="1" lang="en-US" altLang="zh-CN" dirty="0"/>
              <a:t>control.</a:t>
            </a:r>
            <a:r>
              <a:rPr kumimoji="1" lang="zh-CN" altLang="en-US" dirty="0"/>
              <a:t> </a:t>
            </a:r>
            <a:endParaRPr kumimoji="1" lang="en-US" altLang="zh-CN" dirty="0"/>
          </a:p>
        </p:txBody>
      </p:sp>
      <p:sp>
        <p:nvSpPr>
          <p:cNvPr id="13" name="文本框 12">
            <a:extLst>
              <a:ext uri="{FF2B5EF4-FFF2-40B4-BE49-F238E27FC236}">
                <a16:creationId xmlns:a16="http://schemas.microsoft.com/office/drawing/2014/main" id="{FD941809-A987-8F40-8740-10BD23E6C602}"/>
              </a:ext>
            </a:extLst>
          </p:cNvPr>
          <p:cNvSpPr txBox="1"/>
          <p:nvPr/>
        </p:nvSpPr>
        <p:spPr>
          <a:xfrm>
            <a:off x="512955" y="4008241"/>
            <a:ext cx="2600071" cy="2031325"/>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Future</a:t>
            </a:r>
          </a:p>
          <a:p>
            <a:r>
              <a:rPr kumimoji="1" lang="en-US" altLang="zh-CN" dirty="0"/>
              <a:t>	Smarter</a:t>
            </a:r>
            <a:r>
              <a:rPr kumimoji="1" lang="zh-CN" altLang="en-US" dirty="0"/>
              <a:t> </a:t>
            </a:r>
            <a:r>
              <a:rPr kumimoji="1" lang="en-US" altLang="zh-CN" dirty="0"/>
              <a:t>:</a:t>
            </a:r>
            <a:r>
              <a:rPr kumimoji="1" lang="zh-CN" altLang="en-US" dirty="0"/>
              <a:t> </a:t>
            </a:r>
            <a:r>
              <a:rPr kumimoji="1" lang="en-US" altLang="zh-CN" dirty="0"/>
              <a:t>AI</a:t>
            </a:r>
          </a:p>
          <a:p>
            <a:r>
              <a:rPr kumimoji="1" lang="en-US" altLang="zh-CN" dirty="0"/>
              <a:t>	Interconnection</a:t>
            </a:r>
          </a:p>
          <a:p>
            <a:r>
              <a:rPr kumimoji="1" lang="en-US" altLang="zh-CN" dirty="0"/>
              <a:t>	Integrated</a:t>
            </a:r>
          </a:p>
          <a:p>
            <a:r>
              <a:rPr kumimoji="1" lang="en-US" altLang="zh-CN" dirty="0"/>
              <a:t>	…</a:t>
            </a:r>
          </a:p>
          <a:p>
            <a:r>
              <a:rPr kumimoji="1" lang="en-US" altLang="zh-CN" dirty="0"/>
              <a:t> </a:t>
            </a:r>
          </a:p>
          <a:p>
            <a:r>
              <a:rPr kumimoji="1" lang="en-US" altLang="zh-CN" dirty="0"/>
              <a:t>	</a:t>
            </a:r>
          </a:p>
        </p:txBody>
      </p:sp>
      <p:pic>
        <p:nvPicPr>
          <p:cNvPr id="15" name="图片 14" descr="图片包含 图标&#10;&#10;描述已自动生成">
            <a:extLst>
              <a:ext uri="{FF2B5EF4-FFF2-40B4-BE49-F238E27FC236}">
                <a16:creationId xmlns:a16="http://schemas.microsoft.com/office/drawing/2014/main" id="{1455105F-BF9D-2F4F-ABD0-FF4C6BB53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663" y="4227591"/>
            <a:ext cx="6238009" cy="1198801"/>
          </a:xfrm>
          <a:prstGeom prst="rect">
            <a:avLst/>
          </a:prstGeom>
        </p:spPr>
      </p:pic>
      <p:sp>
        <p:nvSpPr>
          <p:cNvPr id="16" name="文本框 15">
            <a:extLst>
              <a:ext uri="{FF2B5EF4-FFF2-40B4-BE49-F238E27FC236}">
                <a16:creationId xmlns:a16="http://schemas.microsoft.com/office/drawing/2014/main" id="{F5C4408B-626F-2940-AFD9-07AA2B132BB1}"/>
              </a:ext>
            </a:extLst>
          </p:cNvPr>
          <p:cNvSpPr txBox="1"/>
          <p:nvPr/>
        </p:nvSpPr>
        <p:spPr>
          <a:xfrm>
            <a:off x="7065818" y="4042925"/>
            <a:ext cx="1928798" cy="369332"/>
          </a:xfrm>
          <a:prstGeom prst="rect">
            <a:avLst/>
          </a:prstGeom>
          <a:noFill/>
        </p:spPr>
        <p:txBody>
          <a:bodyPr wrap="none" rtlCol="0">
            <a:spAutoFit/>
          </a:bodyPr>
          <a:lstStyle/>
          <a:p>
            <a:r>
              <a:rPr kumimoji="1" lang="en-US" altLang="zh-CN" dirty="0"/>
              <a:t>Recall</a:t>
            </a:r>
            <a:r>
              <a:rPr kumimoji="1" lang="zh-CN" altLang="en-US" dirty="0"/>
              <a:t> </a:t>
            </a:r>
            <a:r>
              <a:rPr kumimoji="1" lang="en-US" altLang="zh-CN" dirty="0"/>
              <a:t>your</a:t>
            </a:r>
            <a:r>
              <a:rPr kumimoji="1" lang="zh-CN" altLang="en-US" dirty="0"/>
              <a:t> </a:t>
            </a:r>
            <a:r>
              <a:rPr kumimoji="1" lang="en-US" altLang="zh-CN" dirty="0"/>
              <a:t>toaster</a:t>
            </a:r>
            <a:endParaRPr kumimoji="1" lang="zh-CN" altLang="en-US" dirty="0"/>
          </a:p>
        </p:txBody>
      </p:sp>
      <p:sp>
        <p:nvSpPr>
          <p:cNvPr id="17" name="文本框 16">
            <a:extLst>
              <a:ext uri="{FF2B5EF4-FFF2-40B4-BE49-F238E27FC236}">
                <a16:creationId xmlns:a16="http://schemas.microsoft.com/office/drawing/2014/main" id="{31A0C4F7-423D-2843-AAFC-EA81D5A944E2}"/>
              </a:ext>
            </a:extLst>
          </p:cNvPr>
          <p:cNvSpPr txBox="1"/>
          <p:nvPr/>
        </p:nvSpPr>
        <p:spPr>
          <a:xfrm>
            <a:off x="5091546" y="5216911"/>
            <a:ext cx="8149784" cy="147732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Know</a:t>
            </a:r>
            <a:r>
              <a:rPr kumimoji="1" lang="zh-CN" altLang="en-US" dirty="0"/>
              <a:t> </a:t>
            </a:r>
            <a:r>
              <a:rPr kumimoji="1" lang="en-US" altLang="zh-CN" dirty="0"/>
              <a:t>your</a:t>
            </a:r>
            <a:r>
              <a:rPr kumimoji="1" lang="zh-CN" altLang="en-US" dirty="0"/>
              <a:t> </a:t>
            </a:r>
            <a:r>
              <a:rPr kumimoji="1" lang="en-US" altLang="zh-CN" dirty="0"/>
              <a:t>taste</a:t>
            </a:r>
            <a:r>
              <a:rPr kumimoji="1" lang="zh-CN" altLang="en-US" dirty="0"/>
              <a:t> </a:t>
            </a:r>
            <a:r>
              <a:rPr kumimoji="1" lang="en-US" altLang="zh-CN" dirty="0"/>
              <a:t>preference </a:t>
            </a:r>
            <a:r>
              <a:rPr kumimoji="1" lang="zh-CN" altLang="en-US" dirty="0"/>
              <a:t> </a:t>
            </a:r>
            <a:r>
              <a:rPr kumimoji="1" lang="en-US" altLang="zh-CN" dirty="0"/>
              <a:t>after</a:t>
            </a:r>
            <a:r>
              <a:rPr kumimoji="1" lang="zh-CN" altLang="en-US" dirty="0"/>
              <a:t> </a:t>
            </a:r>
            <a:r>
              <a:rPr kumimoji="1" lang="en-US" altLang="zh-CN" dirty="0"/>
              <a:t>a</a:t>
            </a:r>
            <a:r>
              <a:rPr kumimoji="1" lang="zh-CN" altLang="en-US" dirty="0"/>
              <a:t> </a:t>
            </a:r>
            <a:r>
              <a:rPr kumimoji="1" lang="en-US" altLang="zh-CN" dirty="0"/>
              <a:t>while?</a:t>
            </a:r>
            <a:r>
              <a:rPr kumimoji="1" lang="zh-CN" altLang="en-US" dirty="0"/>
              <a:t> </a:t>
            </a:r>
            <a:r>
              <a:rPr kumimoji="1" lang="en-US" altLang="zh-CN" dirty="0"/>
              <a:t>ML</a:t>
            </a:r>
          </a:p>
          <a:p>
            <a:pPr marL="285750" indent="-285750">
              <a:buFont typeface="Arial" panose="020B0604020202020204" pitchFamily="34" charset="0"/>
              <a:buChar char="•"/>
            </a:pPr>
            <a:r>
              <a:rPr kumimoji="1" lang="en-US" altLang="zh-CN" dirty="0"/>
              <a:t>Guess</a:t>
            </a:r>
            <a:r>
              <a:rPr kumimoji="1" lang="zh-CN" altLang="en-US" dirty="0"/>
              <a:t> </a:t>
            </a:r>
            <a:r>
              <a:rPr kumimoji="1" lang="en-US" altLang="zh-CN" dirty="0"/>
              <a:t>your</a:t>
            </a:r>
            <a:r>
              <a:rPr kumimoji="1" lang="zh-CN" altLang="en-US" dirty="0"/>
              <a:t> </a:t>
            </a:r>
            <a:r>
              <a:rPr kumimoji="1" lang="en-US" altLang="zh-CN" dirty="0"/>
              <a:t>taste</a:t>
            </a:r>
            <a:r>
              <a:rPr kumimoji="1" lang="zh-CN" altLang="en-US" dirty="0"/>
              <a:t> </a:t>
            </a:r>
            <a:r>
              <a:rPr kumimoji="1" lang="en-US" altLang="zh-CN" dirty="0"/>
              <a:t>preference </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your</a:t>
            </a:r>
            <a:r>
              <a:rPr kumimoji="1" lang="zh-CN" altLang="en-US" dirty="0"/>
              <a:t> </a:t>
            </a:r>
            <a:r>
              <a:rPr kumimoji="1" lang="en-US" altLang="zh-CN" dirty="0"/>
              <a:t>…?</a:t>
            </a:r>
            <a:r>
              <a:rPr kumimoji="1" lang="zh-CN" altLang="en-US" dirty="0"/>
              <a:t> </a:t>
            </a:r>
            <a:r>
              <a:rPr kumimoji="1" lang="en-US" altLang="zh-CN" dirty="0"/>
              <a:t>Big</a:t>
            </a:r>
            <a:r>
              <a:rPr kumimoji="1" lang="zh-CN" altLang="en-US" dirty="0"/>
              <a:t> </a:t>
            </a:r>
            <a:r>
              <a:rPr kumimoji="1" lang="en-US" altLang="zh-CN" dirty="0"/>
              <a:t>data</a:t>
            </a:r>
          </a:p>
          <a:p>
            <a:pPr marL="285750" indent="-285750">
              <a:buFont typeface="Arial" panose="020B0604020202020204" pitchFamily="34" charset="0"/>
              <a:buChar char="•"/>
            </a:pPr>
            <a:r>
              <a:rPr kumimoji="1" lang="en-US" altLang="zh-CN" dirty="0"/>
              <a:t>Upload</a:t>
            </a:r>
            <a:r>
              <a:rPr kumimoji="1" lang="zh-CN" altLang="en-US" dirty="0"/>
              <a:t> </a:t>
            </a:r>
            <a:r>
              <a:rPr kumimoji="1" lang="en-US" altLang="zh-CN" dirty="0"/>
              <a:t>your</a:t>
            </a:r>
            <a:r>
              <a:rPr kumimoji="1" lang="zh-CN" altLang="en-US" dirty="0"/>
              <a:t> </a:t>
            </a:r>
            <a:r>
              <a:rPr kumimoji="1" lang="en-US" altLang="zh-CN" dirty="0"/>
              <a:t>preference</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cloud?</a:t>
            </a:r>
            <a:r>
              <a:rPr kumimoji="1" lang="zh-CN" altLang="en-US" dirty="0"/>
              <a:t> </a:t>
            </a:r>
            <a:r>
              <a:rPr kumimoji="1" lang="en-US" altLang="zh-CN" dirty="0"/>
              <a:t>IoT</a:t>
            </a:r>
          </a:p>
          <a:p>
            <a:pPr marL="285750" indent="-285750">
              <a:buFont typeface="Arial" panose="020B0604020202020204" pitchFamily="34" charset="0"/>
              <a:buChar char="•"/>
            </a:pPr>
            <a:r>
              <a:rPr kumimoji="1" lang="en-US" altLang="zh-CN" dirty="0"/>
              <a:t>Judge</a:t>
            </a:r>
            <a:r>
              <a:rPr kumimoji="1" lang="zh-CN" altLang="en-US" dirty="0"/>
              <a:t> </a:t>
            </a:r>
            <a:r>
              <a:rPr kumimoji="1" lang="en-US" altLang="zh-CN" dirty="0"/>
              <a:t>your</a:t>
            </a:r>
            <a:r>
              <a:rPr kumimoji="1" lang="zh-CN" altLang="en-US" dirty="0"/>
              <a:t> </a:t>
            </a:r>
            <a:r>
              <a:rPr kumimoji="1" lang="en-US" altLang="zh-CN" dirty="0"/>
              <a:t>health</a:t>
            </a:r>
            <a:r>
              <a:rPr kumimoji="1" lang="zh-CN" altLang="en-US" dirty="0"/>
              <a:t> </a:t>
            </a:r>
            <a:r>
              <a:rPr kumimoji="1" lang="en-US" altLang="zh-CN" dirty="0"/>
              <a:t>condition</a:t>
            </a:r>
            <a:r>
              <a:rPr kumimoji="1" lang="zh-CN" altLang="en-US" dirty="0"/>
              <a:t> </a:t>
            </a:r>
            <a:r>
              <a:rPr kumimoji="1" lang="en-US" altLang="zh-CN" dirty="0"/>
              <a:t>and</a:t>
            </a:r>
            <a:r>
              <a:rPr kumimoji="1" lang="zh-CN" altLang="en-US" dirty="0"/>
              <a:t> </a:t>
            </a:r>
            <a:r>
              <a:rPr kumimoji="1" lang="en-US" altLang="zh-CN" dirty="0"/>
              <a:t>mood</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todays’</a:t>
            </a:r>
            <a:r>
              <a:rPr kumimoji="1" lang="zh-CN" altLang="en-US" dirty="0"/>
              <a:t> </a:t>
            </a:r>
            <a:r>
              <a:rPr kumimoji="1" lang="en-US" altLang="zh-CN" dirty="0"/>
              <a:t>choice?</a:t>
            </a:r>
            <a:r>
              <a:rPr kumimoji="1" lang="zh-CN" altLang="en-US" dirty="0"/>
              <a:t> </a:t>
            </a:r>
            <a:r>
              <a:rPr kumimoji="1" lang="en-US" altLang="zh-CN" dirty="0"/>
              <a:t>AI</a:t>
            </a:r>
          </a:p>
          <a:p>
            <a:r>
              <a:rPr kumimoji="1" lang="en-US" altLang="zh-CN" dirty="0"/>
              <a:t>…</a:t>
            </a:r>
            <a:endParaRPr kumimoji="1" lang="zh-CN" altLang="en-US" dirty="0"/>
          </a:p>
        </p:txBody>
      </p:sp>
    </p:spTree>
    <p:extLst>
      <p:ext uri="{BB962C8B-B14F-4D97-AF65-F5344CB8AC3E}">
        <p14:creationId xmlns:p14="http://schemas.microsoft.com/office/powerpoint/2010/main" val="3022179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100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3"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6FF11CD-978E-314C-9258-BF02B850DE63}"/>
              </a:ext>
            </a:extLst>
          </p:cNvPr>
          <p:cNvGrpSpPr/>
          <p:nvPr/>
        </p:nvGrpSpPr>
        <p:grpSpPr>
          <a:xfrm>
            <a:off x="940111" y="549209"/>
            <a:ext cx="7383008" cy="6088197"/>
            <a:chOff x="2495837" y="1428744"/>
            <a:chExt cx="6155057" cy="5183116"/>
          </a:xfrm>
        </p:grpSpPr>
        <p:grpSp>
          <p:nvGrpSpPr>
            <p:cNvPr id="9" name="组合 8">
              <a:extLst>
                <a:ext uri="{FF2B5EF4-FFF2-40B4-BE49-F238E27FC236}">
                  <a16:creationId xmlns:a16="http://schemas.microsoft.com/office/drawing/2014/main" id="{556FFB62-E861-E04E-864C-289E97EC31E1}"/>
                </a:ext>
              </a:extLst>
            </p:cNvPr>
            <p:cNvGrpSpPr/>
            <p:nvPr/>
          </p:nvGrpSpPr>
          <p:grpSpPr>
            <a:xfrm>
              <a:off x="2521801" y="1428744"/>
              <a:ext cx="6129093" cy="5183116"/>
              <a:chOff x="2521801" y="1428744"/>
              <a:chExt cx="6129093" cy="5183116"/>
            </a:xfrm>
          </p:grpSpPr>
          <p:grpSp>
            <p:nvGrpSpPr>
              <p:cNvPr id="8" name="组合 7">
                <a:extLst>
                  <a:ext uri="{FF2B5EF4-FFF2-40B4-BE49-F238E27FC236}">
                    <a16:creationId xmlns:a16="http://schemas.microsoft.com/office/drawing/2014/main" id="{693A240E-C5FA-B64B-A315-2FBF4FA8BCFD}"/>
                  </a:ext>
                </a:extLst>
              </p:cNvPr>
              <p:cNvGrpSpPr/>
              <p:nvPr/>
            </p:nvGrpSpPr>
            <p:grpSpPr>
              <a:xfrm>
                <a:off x="2521802" y="1428744"/>
                <a:ext cx="6129092" cy="5183116"/>
                <a:chOff x="2521802" y="1428744"/>
                <a:chExt cx="6129092" cy="5183116"/>
              </a:xfrm>
            </p:grpSpPr>
            <p:pic>
              <p:nvPicPr>
                <p:cNvPr id="12" name="图片 11" descr="图示&#10;&#10;描述已自动生成">
                  <a:extLst>
                    <a:ext uri="{FF2B5EF4-FFF2-40B4-BE49-F238E27FC236}">
                      <a16:creationId xmlns:a16="http://schemas.microsoft.com/office/drawing/2014/main" id="{E89DE4D6-DF79-3A44-919B-BD5EAC7C0942}"/>
                    </a:ext>
                  </a:extLst>
                </p:cNvPr>
                <p:cNvPicPr>
                  <a:picLocks noChangeAspect="1"/>
                </p:cNvPicPr>
                <p:nvPr/>
              </p:nvPicPr>
              <p:blipFill rotWithShape="1">
                <a:blip r:embed="rId3">
                  <a:extLst>
                    <a:ext uri="{28A0092B-C50C-407E-A947-70E740481C1C}">
                      <a14:useLocalDpi xmlns:a14="http://schemas.microsoft.com/office/drawing/2010/main" val="0"/>
                    </a:ext>
                  </a:extLst>
                </a:blip>
                <a:srcRect l="4998" t="12980" b="6709"/>
                <a:stretch/>
              </p:blipFill>
              <p:spPr>
                <a:xfrm>
                  <a:off x="2521802" y="2094233"/>
                  <a:ext cx="6129092" cy="4517627"/>
                </a:xfrm>
                <a:prstGeom prst="rect">
                  <a:avLst/>
                </a:prstGeom>
              </p:spPr>
            </p:pic>
            <p:sp>
              <p:nvSpPr>
                <p:cNvPr id="7" name="矩形 6">
                  <a:extLst>
                    <a:ext uri="{FF2B5EF4-FFF2-40B4-BE49-F238E27FC236}">
                      <a16:creationId xmlns:a16="http://schemas.microsoft.com/office/drawing/2014/main" id="{0D950BB1-3C47-7042-9AB3-AB070F1A7375}"/>
                    </a:ext>
                  </a:extLst>
                </p:cNvPr>
                <p:cNvSpPr/>
                <p:nvPr/>
              </p:nvSpPr>
              <p:spPr>
                <a:xfrm>
                  <a:off x="6766560" y="1428744"/>
                  <a:ext cx="1680754" cy="131445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noFill/>
                  </a:endParaRPr>
                </a:p>
              </p:txBody>
            </p:sp>
          </p:grpSp>
          <p:sp>
            <p:nvSpPr>
              <p:cNvPr id="11" name="矩形 10">
                <a:extLst>
                  <a:ext uri="{FF2B5EF4-FFF2-40B4-BE49-F238E27FC236}">
                    <a16:creationId xmlns:a16="http://schemas.microsoft.com/office/drawing/2014/main" id="{84A90859-7037-2C4E-AA07-B70A2B8431D7}"/>
                  </a:ext>
                </a:extLst>
              </p:cNvPr>
              <p:cNvSpPr/>
              <p:nvPr/>
            </p:nvSpPr>
            <p:spPr>
              <a:xfrm>
                <a:off x="2521801" y="2208159"/>
                <a:ext cx="1799187" cy="135800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noFill/>
                </a:endParaRPr>
              </a:p>
            </p:txBody>
          </p:sp>
          <p:sp>
            <p:nvSpPr>
              <p:cNvPr id="13" name="矩形 12">
                <a:extLst>
                  <a:ext uri="{FF2B5EF4-FFF2-40B4-BE49-F238E27FC236}">
                    <a16:creationId xmlns:a16="http://schemas.microsoft.com/office/drawing/2014/main" id="{8712EFC3-267A-E74C-857E-2F4F64CCD318}"/>
                  </a:ext>
                </a:extLst>
              </p:cNvPr>
              <p:cNvSpPr/>
              <p:nvPr/>
            </p:nvSpPr>
            <p:spPr>
              <a:xfrm>
                <a:off x="2623592" y="1681840"/>
                <a:ext cx="2436088" cy="52631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noFill/>
                </a:endParaRPr>
              </a:p>
            </p:txBody>
          </p:sp>
        </p:grpSp>
        <p:sp>
          <p:nvSpPr>
            <p:cNvPr id="15" name="文本框 14">
              <a:extLst>
                <a:ext uri="{FF2B5EF4-FFF2-40B4-BE49-F238E27FC236}">
                  <a16:creationId xmlns:a16="http://schemas.microsoft.com/office/drawing/2014/main" id="{74EFD075-6429-4C4C-8466-A7A581761EB5}"/>
                </a:ext>
              </a:extLst>
            </p:cNvPr>
            <p:cNvSpPr txBox="1"/>
            <p:nvPr/>
          </p:nvSpPr>
          <p:spPr>
            <a:xfrm>
              <a:off x="2495837" y="2287211"/>
              <a:ext cx="1922475" cy="340629"/>
            </a:xfrm>
            <a:prstGeom prst="rect">
              <a:avLst/>
            </a:prstGeom>
            <a:noFill/>
          </p:spPr>
          <p:txBody>
            <a:bodyPr wrap="square" rtlCol="0">
              <a:spAutoFit/>
            </a:bodyPr>
            <a:lstStyle/>
            <a:p>
              <a:r>
                <a:rPr kumimoji="1" lang="en-US" altLang="zh-CN" sz="1000" dirty="0"/>
                <a:t>Knowing</a:t>
              </a:r>
              <a:r>
                <a:rPr kumimoji="1" lang="zh-CN" altLang="en-US" sz="1000" dirty="0"/>
                <a:t> </a:t>
              </a:r>
              <a:r>
                <a:rPr kumimoji="1" lang="en-US" altLang="zh-CN" sz="1000" dirty="0"/>
                <a:t>what</a:t>
              </a:r>
              <a:r>
                <a:rPr kumimoji="1" lang="zh-CN" altLang="en-US" sz="1000" dirty="0"/>
                <a:t> </a:t>
              </a:r>
              <a:r>
                <a:rPr kumimoji="1" lang="en-US" altLang="zh-CN" sz="1000" dirty="0"/>
                <a:t>you</a:t>
              </a:r>
              <a:r>
                <a:rPr kumimoji="1" lang="zh-CN" altLang="en-US" sz="1000" dirty="0"/>
                <a:t> </a:t>
              </a:r>
              <a:r>
                <a:rPr kumimoji="1" lang="en-US" altLang="zh-CN" sz="1000" dirty="0"/>
                <a:t>want,</a:t>
              </a:r>
              <a:r>
                <a:rPr kumimoji="1" lang="zh-CN" altLang="en-US" sz="1000" dirty="0"/>
                <a:t> </a:t>
              </a:r>
              <a:r>
                <a:rPr kumimoji="1" lang="en-US" altLang="zh-CN" sz="1000" dirty="0"/>
                <a:t>might</a:t>
              </a:r>
              <a:r>
                <a:rPr kumimoji="1" lang="zh-CN" altLang="en-US" sz="1000" dirty="0"/>
                <a:t> </a:t>
              </a:r>
              <a:r>
                <a:rPr kumimoji="1" lang="en-US" altLang="zh-CN" sz="1000" dirty="0"/>
                <a:t>be</a:t>
              </a:r>
              <a:r>
                <a:rPr kumimoji="1" lang="zh-CN" altLang="en-US" sz="1000" dirty="0"/>
                <a:t> </a:t>
              </a:r>
              <a:r>
                <a:rPr kumimoji="1" lang="en-US" altLang="zh-CN" sz="1000" dirty="0"/>
                <a:t>more</a:t>
              </a:r>
              <a:r>
                <a:rPr kumimoji="1" lang="zh-CN" altLang="en-US" sz="1000" dirty="0"/>
                <a:t> </a:t>
              </a:r>
              <a:r>
                <a:rPr kumimoji="1" lang="en-US" altLang="zh-CN" sz="1000" dirty="0"/>
                <a:t>difficult </a:t>
              </a:r>
              <a:r>
                <a:rPr kumimoji="1" lang="zh-CN" altLang="en-US" sz="1000" dirty="0"/>
                <a:t> </a:t>
              </a:r>
              <a:r>
                <a:rPr kumimoji="1" lang="en-US" altLang="zh-CN" sz="1000" dirty="0"/>
                <a:t>than</a:t>
              </a:r>
              <a:r>
                <a:rPr kumimoji="1" lang="zh-CN" altLang="en-US" sz="1000" dirty="0"/>
                <a:t> </a:t>
              </a:r>
              <a:r>
                <a:rPr kumimoji="1" lang="en-US" altLang="zh-CN" sz="1000" dirty="0"/>
                <a:t>you</a:t>
              </a:r>
              <a:r>
                <a:rPr kumimoji="1" lang="zh-CN" altLang="en-US" sz="1000" dirty="0"/>
                <a:t> </a:t>
              </a:r>
              <a:r>
                <a:rPr kumimoji="1" lang="en-US" altLang="zh-CN" sz="1000" dirty="0"/>
                <a:t>think</a:t>
              </a:r>
              <a:endParaRPr kumimoji="1" lang="zh-CN" altLang="en-US" sz="1000" dirty="0"/>
            </a:p>
          </p:txBody>
        </p:sp>
      </p:grpSp>
      <p:sp>
        <p:nvSpPr>
          <p:cNvPr id="2" name="标题 1">
            <a:extLst>
              <a:ext uri="{FF2B5EF4-FFF2-40B4-BE49-F238E27FC236}">
                <a16:creationId xmlns:a16="http://schemas.microsoft.com/office/drawing/2014/main" id="{B0DCC50F-0775-A342-9FA9-FA8054D7EAAC}"/>
              </a:ext>
            </a:extLst>
          </p:cNvPr>
          <p:cNvSpPr>
            <a:spLocks noGrp="1"/>
          </p:cNvSpPr>
          <p:nvPr>
            <p:ph type="title"/>
          </p:nvPr>
        </p:nvSpPr>
        <p:spPr>
          <a:xfrm>
            <a:off x="0" y="51933"/>
            <a:ext cx="3571875" cy="758560"/>
          </a:xfrm>
        </p:spPr>
        <p:txBody>
          <a:bodyPr/>
          <a:lstStyle/>
          <a:p>
            <a:r>
              <a:rPr kumimoji="1" lang="en-US" altLang="zh-CN" dirty="0"/>
              <a:t>Modern</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Cold</a:t>
            </a:r>
            <a:r>
              <a:rPr kumimoji="1" lang="zh-CN" altLang="en-US" dirty="0"/>
              <a:t> </a:t>
            </a:r>
            <a:r>
              <a:rPr kumimoji="1" lang="en-US" altLang="zh-CN" dirty="0"/>
              <a:t>war</a:t>
            </a:r>
            <a:r>
              <a:rPr kumimoji="1" lang="zh-CN" altLang="en-US" dirty="0"/>
              <a:t> </a:t>
            </a:r>
            <a:r>
              <a:rPr kumimoji="1" lang="en-US" altLang="zh-CN" dirty="0"/>
              <a:t>period</a:t>
            </a:r>
            <a:endParaRPr kumimoji="1" lang="zh-CN" altLang="en-US" dirty="0"/>
          </a:p>
        </p:txBody>
      </p:sp>
      <p:sp>
        <p:nvSpPr>
          <p:cNvPr id="4" name="矩形 3">
            <a:extLst>
              <a:ext uri="{FF2B5EF4-FFF2-40B4-BE49-F238E27FC236}">
                <a16:creationId xmlns:a16="http://schemas.microsoft.com/office/drawing/2014/main" id="{3B8B8F39-E4AD-CD48-858A-8B7E368E4401}"/>
              </a:ext>
            </a:extLst>
          </p:cNvPr>
          <p:cNvSpPr/>
          <p:nvPr/>
        </p:nvSpPr>
        <p:spPr>
          <a:xfrm>
            <a:off x="223000" y="902425"/>
            <a:ext cx="4597605" cy="461665"/>
          </a:xfrm>
          <a:prstGeom prst="rect">
            <a:avLst/>
          </a:prstGeom>
        </p:spPr>
        <p:txBody>
          <a:bodyPr wrap="none">
            <a:spAutoFit/>
          </a:bodyPr>
          <a:lstStyle/>
          <a:p>
            <a:r>
              <a:rPr kumimoji="1" lang="en-US" altLang="zh-CN" sz="2400" b="1" dirty="0">
                <a:solidFill>
                  <a:srgbClr val="C00000"/>
                </a:solidFill>
              </a:rPr>
              <a:t>The</a:t>
            </a:r>
            <a:r>
              <a:rPr kumimoji="1" lang="zh-CN" altLang="en-US" sz="2400" b="1" dirty="0">
                <a:solidFill>
                  <a:srgbClr val="C00000"/>
                </a:solidFill>
              </a:rPr>
              <a:t> </a:t>
            </a:r>
            <a:r>
              <a:rPr kumimoji="1" lang="en-US" altLang="zh-CN" sz="2400" b="1" dirty="0">
                <a:solidFill>
                  <a:srgbClr val="C00000"/>
                </a:solidFill>
              </a:rPr>
              <a:t>control</a:t>
            </a:r>
            <a:r>
              <a:rPr kumimoji="1" lang="zh-CN" altLang="en-US" sz="2400" b="1" dirty="0">
                <a:solidFill>
                  <a:srgbClr val="C00000"/>
                </a:solidFill>
              </a:rPr>
              <a:t> </a:t>
            </a:r>
            <a:r>
              <a:rPr kumimoji="1" lang="en-US" altLang="zh-CN" sz="2400" b="1" dirty="0">
                <a:solidFill>
                  <a:srgbClr val="C00000"/>
                </a:solidFill>
              </a:rPr>
              <a:t>system</a:t>
            </a:r>
            <a:r>
              <a:rPr kumimoji="1" lang="zh-CN" altLang="en-US" sz="2400" b="1" dirty="0">
                <a:solidFill>
                  <a:srgbClr val="C00000"/>
                </a:solidFill>
              </a:rPr>
              <a:t> </a:t>
            </a:r>
            <a:r>
              <a:rPr kumimoji="1" lang="en-US" altLang="zh-CN" sz="2400" b="1" dirty="0">
                <a:solidFill>
                  <a:srgbClr val="C00000"/>
                </a:solidFill>
              </a:rPr>
              <a:t>design</a:t>
            </a:r>
            <a:r>
              <a:rPr kumimoji="1" lang="zh-CN" altLang="en-US" sz="2400" b="1" dirty="0">
                <a:solidFill>
                  <a:srgbClr val="C00000"/>
                </a:solidFill>
              </a:rPr>
              <a:t> </a:t>
            </a:r>
            <a:r>
              <a:rPr kumimoji="1" lang="en-US" altLang="zh-CN" sz="2400" b="1" dirty="0">
                <a:solidFill>
                  <a:srgbClr val="C00000"/>
                </a:solidFill>
              </a:rPr>
              <a:t>process</a:t>
            </a:r>
            <a:endParaRPr kumimoji="1" lang="en-US" altLang="zh-CN" sz="2400" b="1" dirty="0"/>
          </a:p>
        </p:txBody>
      </p:sp>
      <p:sp>
        <p:nvSpPr>
          <p:cNvPr id="17" name="右箭头 16">
            <a:extLst>
              <a:ext uri="{FF2B5EF4-FFF2-40B4-BE49-F238E27FC236}">
                <a16:creationId xmlns:a16="http://schemas.microsoft.com/office/drawing/2014/main" id="{9265E989-CC21-B343-9C3F-9A947FB907E8}"/>
              </a:ext>
            </a:extLst>
          </p:cNvPr>
          <p:cNvSpPr/>
          <p:nvPr/>
        </p:nvSpPr>
        <p:spPr>
          <a:xfrm>
            <a:off x="8359487" y="2102045"/>
            <a:ext cx="529936" cy="446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右箭头 17">
            <a:extLst>
              <a:ext uri="{FF2B5EF4-FFF2-40B4-BE49-F238E27FC236}">
                <a16:creationId xmlns:a16="http://schemas.microsoft.com/office/drawing/2014/main" id="{26CFE3A5-3AB3-504E-9D48-0EC3F64D2749}"/>
              </a:ext>
            </a:extLst>
          </p:cNvPr>
          <p:cNvSpPr/>
          <p:nvPr/>
        </p:nvSpPr>
        <p:spPr>
          <a:xfrm>
            <a:off x="8359487" y="3775579"/>
            <a:ext cx="529936" cy="446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右箭头 18">
            <a:extLst>
              <a:ext uri="{FF2B5EF4-FFF2-40B4-BE49-F238E27FC236}">
                <a16:creationId xmlns:a16="http://schemas.microsoft.com/office/drawing/2014/main" id="{4F89F87E-BB37-C64E-A2AB-E73F7713B261}"/>
              </a:ext>
            </a:extLst>
          </p:cNvPr>
          <p:cNvSpPr/>
          <p:nvPr/>
        </p:nvSpPr>
        <p:spPr>
          <a:xfrm>
            <a:off x="8359487" y="5202909"/>
            <a:ext cx="529936" cy="446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004C064D-008D-FD4F-A067-1C9B31EB0147}"/>
              </a:ext>
            </a:extLst>
          </p:cNvPr>
          <p:cNvSpPr txBox="1"/>
          <p:nvPr/>
        </p:nvSpPr>
        <p:spPr>
          <a:xfrm>
            <a:off x="9339990" y="2133964"/>
            <a:ext cx="2176358" cy="369332"/>
          </a:xfrm>
          <a:prstGeom prst="rect">
            <a:avLst/>
          </a:prstGeom>
          <a:noFill/>
        </p:spPr>
        <p:txBody>
          <a:bodyPr wrap="square" rtlCol="0">
            <a:spAutoFit/>
          </a:bodyPr>
          <a:lstStyle/>
          <a:p>
            <a:r>
              <a:rPr kumimoji="1" lang="en-US" altLang="zh-CN" dirty="0"/>
              <a:t>CTO</a:t>
            </a:r>
            <a:endParaRPr kumimoji="1" lang="zh-CN" altLang="en-US" dirty="0"/>
          </a:p>
        </p:txBody>
      </p:sp>
      <p:sp>
        <p:nvSpPr>
          <p:cNvPr id="21" name="文本框 20">
            <a:extLst>
              <a:ext uri="{FF2B5EF4-FFF2-40B4-BE49-F238E27FC236}">
                <a16:creationId xmlns:a16="http://schemas.microsoft.com/office/drawing/2014/main" id="{BFF50943-1771-8140-9345-7921E83BA246}"/>
              </a:ext>
            </a:extLst>
          </p:cNvPr>
          <p:cNvSpPr txBox="1"/>
          <p:nvPr/>
        </p:nvSpPr>
        <p:spPr>
          <a:xfrm>
            <a:off x="9339989" y="3737144"/>
            <a:ext cx="2708672" cy="646331"/>
          </a:xfrm>
          <a:prstGeom prst="rect">
            <a:avLst/>
          </a:prstGeom>
          <a:noFill/>
        </p:spPr>
        <p:txBody>
          <a:bodyPr wrap="square" rtlCol="0">
            <a:spAutoFit/>
          </a:bodyPr>
          <a:lstStyle/>
          <a:p>
            <a:r>
              <a:rPr kumimoji="1" lang="en-US" altLang="zh-CN" dirty="0"/>
              <a:t>Data</a:t>
            </a:r>
            <a:r>
              <a:rPr kumimoji="1" lang="zh-CN" altLang="en-US" dirty="0"/>
              <a:t> </a:t>
            </a:r>
            <a:r>
              <a:rPr kumimoji="1" lang="en-US" altLang="zh-CN" dirty="0"/>
              <a:t>analyst</a:t>
            </a:r>
            <a:r>
              <a:rPr kumimoji="1" lang="zh-CN" altLang="en-US" dirty="0"/>
              <a:t> </a:t>
            </a:r>
            <a:r>
              <a:rPr kumimoji="1" lang="en-US" altLang="zh-CN" dirty="0"/>
              <a:t>&amp;</a:t>
            </a:r>
            <a:r>
              <a:rPr kumimoji="1" lang="zh-CN" altLang="en-US" dirty="0"/>
              <a:t> </a:t>
            </a:r>
            <a:endParaRPr kumimoji="1" lang="en-US" altLang="zh-CN" dirty="0"/>
          </a:p>
          <a:p>
            <a:r>
              <a:rPr kumimoji="1" lang="en-US" altLang="zh-CN" dirty="0"/>
              <a:t>engineers</a:t>
            </a:r>
            <a:r>
              <a:rPr kumimoji="1" lang="zh-CN" altLang="en-US" dirty="0"/>
              <a:t> </a:t>
            </a:r>
            <a:r>
              <a:rPr kumimoji="1" lang="en-US" altLang="zh-CN" dirty="0"/>
              <a:t>in</a:t>
            </a:r>
            <a:r>
              <a:rPr kumimoji="1" lang="zh-CN" altLang="en-US" dirty="0"/>
              <a:t> </a:t>
            </a:r>
            <a:r>
              <a:rPr kumimoji="1" lang="en-US" altLang="zh-CN" dirty="0"/>
              <a:t>various</a:t>
            </a:r>
            <a:r>
              <a:rPr kumimoji="1" lang="zh-CN" altLang="en-US" dirty="0"/>
              <a:t> </a:t>
            </a:r>
            <a:r>
              <a:rPr kumimoji="1" lang="en-US" altLang="zh-CN" dirty="0"/>
              <a:t>fields</a:t>
            </a:r>
            <a:endParaRPr kumimoji="1" lang="zh-CN" altLang="en-US" dirty="0"/>
          </a:p>
        </p:txBody>
      </p:sp>
      <p:sp>
        <p:nvSpPr>
          <p:cNvPr id="23" name="文本框 22">
            <a:extLst>
              <a:ext uri="{FF2B5EF4-FFF2-40B4-BE49-F238E27FC236}">
                <a16:creationId xmlns:a16="http://schemas.microsoft.com/office/drawing/2014/main" id="{8F524D55-4C33-C142-9511-04789C76C8DF}"/>
              </a:ext>
            </a:extLst>
          </p:cNvPr>
          <p:cNvSpPr txBox="1"/>
          <p:nvPr/>
        </p:nvSpPr>
        <p:spPr>
          <a:xfrm>
            <a:off x="9339989" y="5179191"/>
            <a:ext cx="1880754" cy="369332"/>
          </a:xfrm>
          <a:prstGeom prst="rect">
            <a:avLst/>
          </a:prstGeom>
          <a:noFill/>
        </p:spPr>
        <p:txBody>
          <a:bodyPr wrap="square" rtlCol="0">
            <a:spAutoFit/>
          </a:bodyPr>
          <a:lstStyle/>
          <a:p>
            <a:r>
              <a:rPr kumimoji="1" lang="en-US" altLang="zh-CN" dirty="0"/>
              <a:t>Here</a:t>
            </a:r>
            <a:r>
              <a:rPr kumimoji="1" lang="zh-CN" altLang="en-US" dirty="0"/>
              <a:t> </a:t>
            </a:r>
            <a:r>
              <a:rPr kumimoji="1" lang="en-US" altLang="zh-CN" dirty="0"/>
              <a:t>we</a:t>
            </a:r>
            <a:r>
              <a:rPr kumimoji="1" lang="zh-CN" altLang="en-US" dirty="0"/>
              <a:t> </a:t>
            </a:r>
            <a:r>
              <a:rPr kumimoji="1" lang="en-US" altLang="zh-CN" dirty="0"/>
              <a:t>are…</a:t>
            </a:r>
            <a:endParaRPr kumimoji="1" lang="zh-CN" altLang="en-US" dirty="0"/>
          </a:p>
        </p:txBody>
      </p:sp>
    </p:spTree>
    <p:extLst>
      <p:ext uri="{BB962C8B-B14F-4D97-AF65-F5344CB8AC3E}">
        <p14:creationId xmlns:p14="http://schemas.microsoft.com/office/powerpoint/2010/main" val="221016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p:bldP spid="21"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1030AE-9A46-2E49-8FF2-E4FBF3667841}"/>
              </a:ext>
            </a:extLst>
          </p:cNvPr>
          <p:cNvSpPr txBox="1"/>
          <p:nvPr/>
        </p:nvSpPr>
        <p:spPr>
          <a:xfrm>
            <a:off x="540328" y="5112327"/>
            <a:ext cx="13695218" cy="1569660"/>
          </a:xfrm>
          <a:prstGeom prst="rect">
            <a:avLst/>
          </a:prstGeom>
          <a:noFill/>
        </p:spPr>
        <p:txBody>
          <a:bodyPr wrap="square" rtlCol="0">
            <a:spAutoFit/>
          </a:bodyPr>
          <a:lstStyle/>
          <a:p>
            <a:r>
              <a:rPr kumimoji="1" lang="en-US" altLang="zh-CN" sz="1200" dirty="0"/>
              <a:t>Main</a:t>
            </a:r>
            <a:r>
              <a:rPr kumimoji="1" lang="zh-CN" altLang="en-US" sz="1200" dirty="0"/>
              <a:t> </a:t>
            </a:r>
            <a:r>
              <a:rPr kumimoji="1" lang="en-US" altLang="zh-CN" sz="1200" dirty="0"/>
              <a:t>References:</a:t>
            </a:r>
          </a:p>
          <a:p>
            <a:pPr marL="342900" indent="-342900">
              <a:buFont typeface="+mj-lt"/>
              <a:buAutoNum type="arabicPeriod"/>
            </a:pPr>
            <a:r>
              <a:rPr kumimoji="1" lang="en-US" altLang="zh-CN" sz="1200" dirty="0" err="1"/>
              <a:t>MathWork</a:t>
            </a:r>
            <a:r>
              <a:rPr kumimoji="1" lang="en-US" altLang="zh-CN" sz="1200" dirty="0"/>
              <a:t>,</a:t>
            </a:r>
            <a:r>
              <a:rPr kumimoji="1" lang="zh-CN" altLang="en-US" sz="1200" dirty="0"/>
              <a:t> </a:t>
            </a:r>
            <a:r>
              <a:rPr kumimoji="1" lang="en-US" altLang="zh-CN" sz="1200" dirty="0"/>
              <a:t>Tutorial</a:t>
            </a:r>
            <a:r>
              <a:rPr kumimoji="1" lang="zh-CN" altLang="en-US" sz="1200" dirty="0"/>
              <a:t> </a:t>
            </a:r>
            <a:r>
              <a:rPr kumimoji="1" lang="en-US" altLang="zh-CN" sz="1200" dirty="0"/>
              <a:t>on</a:t>
            </a:r>
            <a:r>
              <a:rPr kumimoji="1" lang="zh-CN" altLang="en-US" sz="1200" dirty="0"/>
              <a:t> </a:t>
            </a:r>
            <a:r>
              <a:rPr kumimoji="1" lang="en-US" altLang="zh-CN" sz="1200" dirty="0"/>
              <a:t>control</a:t>
            </a:r>
          </a:p>
          <a:p>
            <a:pPr marL="342900" indent="-342900">
              <a:buFont typeface="+mj-lt"/>
              <a:buAutoNum type="arabicPeriod"/>
            </a:pPr>
            <a:r>
              <a:rPr lang="en-US" altLang="zh-CN" sz="1200" dirty="0"/>
              <a:t>Bennett, S. (2000). A Brief History of Automatic Control, </a:t>
            </a:r>
            <a:r>
              <a:rPr lang="en-US" altLang="zh-CN" sz="1200" i="1" dirty="0"/>
              <a:t>44</a:t>
            </a:r>
            <a:r>
              <a:rPr lang="en-US" altLang="zh-CN" sz="1200" dirty="0"/>
              <a:t>(June 1996), 17–25.</a:t>
            </a:r>
          </a:p>
          <a:p>
            <a:pPr marL="342900" indent="-342900">
              <a:buFont typeface="+mj-lt"/>
              <a:buAutoNum type="arabicPeriod"/>
            </a:pPr>
            <a:r>
              <a:rPr lang="en-US" altLang="zh-CN" sz="1200" dirty="0"/>
              <a:t>Han, J. (2009). From PID to active disturbance rejection control. In </a:t>
            </a:r>
            <a:r>
              <a:rPr lang="en-US" altLang="zh-CN" sz="1200" i="1" dirty="0"/>
              <a:t>IEEE Transactions on Industrial Electronics</a:t>
            </a:r>
            <a:r>
              <a:rPr lang="en-US" altLang="zh-CN" sz="1200" dirty="0"/>
              <a:t> (Vol. 56, pp. 900–906).</a:t>
            </a:r>
            <a:r>
              <a:rPr lang="en" altLang="zh-CN" sz="1200" dirty="0"/>
              <a:t> </a:t>
            </a:r>
          </a:p>
          <a:p>
            <a:pPr marL="342900" indent="-342900">
              <a:buFont typeface="+mj-lt"/>
              <a:buAutoNum type="arabicPeriod"/>
            </a:pPr>
            <a:r>
              <a:rPr lang="en" altLang="zh-CN" sz="1200" dirty="0"/>
              <a:t>Dorf, Richard C., Bishop, Robert H.,  Modern control systems</a:t>
            </a:r>
            <a:r>
              <a:rPr lang="en-US" altLang="zh-CN" sz="1200" dirty="0"/>
              <a:t>,</a:t>
            </a:r>
            <a:r>
              <a:rPr lang="en" altLang="zh-CN" sz="1200" dirty="0"/>
              <a:t> 2005 by Pearson Education, Inc., Hoboken, New Jersey</a:t>
            </a:r>
          </a:p>
          <a:p>
            <a:pPr marL="342900" indent="-342900">
              <a:buFont typeface="+mj-lt"/>
              <a:buAutoNum type="arabicPeriod"/>
            </a:pPr>
            <a:r>
              <a:rPr lang="en-US" altLang="zh-CN" sz="1200" dirty="0" err="1"/>
              <a:t>Aëšström</a:t>
            </a:r>
            <a:r>
              <a:rPr lang="en-US" altLang="zh-CN" sz="1200" dirty="0"/>
              <a:t>, K. J., &amp; Kumar, P. R. (2014). Control: A perspective. </a:t>
            </a:r>
            <a:r>
              <a:rPr lang="en-US" altLang="zh-CN" sz="1200" i="1" dirty="0" err="1"/>
              <a:t>Automatica</a:t>
            </a:r>
            <a:r>
              <a:rPr lang="en-US" altLang="zh-CN" sz="1200" dirty="0"/>
              <a:t>, </a:t>
            </a:r>
            <a:r>
              <a:rPr lang="en-US" altLang="zh-CN" sz="1200" i="1" dirty="0"/>
              <a:t>50</a:t>
            </a:r>
            <a:r>
              <a:rPr lang="en-US" altLang="zh-CN" sz="1200" dirty="0"/>
              <a:t>(1), 3–43. </a:t>
            </a:r>
            <a:endParaRPr lang="en" altLang="zh-CN" sz="1200" dirty="0"/>
          </a:p>
          <a:p>
            <a:pPr marL="342900" indent="-342900">
              <a:buFont typeface="+mj-lt"/>
              <a:buAutoNum type="arabicPeriod"/>
            </a:pPr>
            <a:r>
              <a:rPr kumimoji="1" lang="en-US" altLang="zh-CN" sz="1200" dirty="0"/>
              <a:t>Wikipedia</a:t>
            </a:r>
            <a:endParaRPr lang="zh-CN" altLang="zh-CN" sz="1200" dirty="0"/>
          </a:p>
          <a:p>
            <a:pPr marL="342900" indent="-342900">
              <a:buFont typeface="+mj-lt"/>
              <a:buAutoNum type="arabicPeriod"/>
            </a:pPr>
            <a:endParaRPr kumimoji="1" lang="zh-CN" altLang="en-US" sz="1200" dirty="0"/>
          </a:p>
        </p:txBody>
      </p:sp>
      <p:sp>
        <p:nvSpPr>
          <p:cNvPr id="3" name="文本框 2">
            <a:extLst>
              <a:ext uri="{FF2B5EF4-FFF2-40B4-BE49-F238E27FC236}">
                <a16:creationId xmlns:a16="http://schemas.microsoft.com/office/drawing/2014/main" id="{1B03C80A-71C0-EC48-81E2-434DBE49552E}"/>
              </a:ext>
            </a:extLst>
          </p:cNvPr>
          <p:cNvSpPr txBox="1"/>
          <p:nvPr/>
        </p:nvSpPr>
        <p:spPr>
          <a:xfrm>
            <a:off x="3221183" y="2628900"/>
            <a:ext cx="6028458" cy="523220"/>
          </a:xfrm>
          <a:prstGeom prst="rect">
            <a:avLst/>
          </a:prstGeom>
          <a:noFill/>
        </p:spPr>
        <p:txBody>
          <a:bodyPr wrap="square" rtlCol="0">
            <a:spAutoFit/>
          </a:bodyPr>
          <a:lstStyle/>
          <a:p>
            <a:r>
              <a:rPr kumimoji="1" lang="en-US" altLang="zh-CN" sz="2800" dirty="0"/>
              <a:t>Try</a:t>
            </a:r>
            <a:r>
              <a:rPr kumimoji="1" lang="zh-CN" altLang="en-US" sz="2800" dirty="0"/>
              <a:t> </a:t>
            </a:r>
            <a:r>
              <a:rPr kumimoji="1" lang="en-US" altLang="zh-CN" sz="2800" dirty="0"/>
              <a:t>to</a:t>
            </a:r>
            <a:r>
              <a:rPr kumimoji="1" lang="zh-CN" altLang="en-US" sz="2800" dirty="0"/>
              <a:t> </a:t>
            </a:r>
            <a:r>
              <a:rPr kumimoji="1" lang="en-US" altLang="zh-CN" sz="2800" dirty="0"/>
              <a:t>smile</a:t>
            </a:r>
            <a:r>
              <a:rPr kumimoji="1" lang="zh-CN" altLang="en-US" sz="2800" dirty="0"/>
              <a:t> </a:t>
            </a:r>
            <a:r>
              <a:rPr kumimoji="1" lang="en-US" altLang="zh-CN" sz="2800" dirty="0"/>
              <a:t>and</a:t>
            </a:r>
            <a:r>
              <a:rPr kumimoji="1" lang="zh-CN" altLang="en-US" sz="2800" dirty="0"/>
              <a:t> </a:t>
            </a:r>
            <a:r>
              <a:rPr kumimoji="1" lang="en-US" altLang="zh-CN" sz="2800" dirty="0"/>
              <a:t>Let</a:t>
            </a:r>
            <a:r>
              <a:rPr kumimoji="1" lang="zh-CN" altLang="en-US" sz="2800" dirty="0"/>
              <a:t> </a:t>
            </a:r>
            <a:r>
              <a:rPr kumimoji="1" lang="en-US" altLang="zh-CN" sz="2800" dirty="0"/>
              <a:t>us</a:t>
            </a:r>
            <a:r>
              <a:rPr kumimoji="1" lang="zh-CN" altLang="en-US" sz="2800" dirty="0"/>
              <a:t> </a:t>
            </a:r>
            <a:r>
              <a:rPr kumimoji="1" lang="en-US" altLang="zh-CN" sz="2800" dirty="0"/>
              <a:t>go</a:t>
            </a:r>
            <a:r>
              <a:rPr kumimoji="1" lang="zh-CN" altLang="en-US" sz="2800" dirty="0"/>
              <a:t> </a:t>
            </a:r>
            <a:r>
              <a:rPr kumimoji="1" lang="en-US" altLang="zh-CN" sz="2800" dirty="0"/>
              <a:t>back</a:t>
            </a:r>
            <a:r>
              <a:rPr kumimoji="1" lang="zh-CN" altLang="en-US" sz="2800" dirty="0"/>
              <a:t> </a:t>
            </a:r>
            <a:r>
              <a:rPr kumimoji="1" lang="en-US" altLang="zh-CN" sz="2800" dirty="0"/>
              <a:t>to</a:t>
            </a:r>
            <a:r>
              <a:rPr kumimoji="1" lang="zh-CN" altLang="en-US" sz="2800" dirty="0"/>
              <a:t> </a:t>
            </a:r>
            <a:r>
              <a:rPr kumimoji="1" lang="en-US" altLang="zh-CN" sz="2800" dirty="0"/>
              <a:t>math.</a:t>
            </a:r>
            <a:endParaRPr kumimoji="1" lang="zh-CN" altLang="en-US" sz="2800" dirty="0"/>
          </a:p>
        </p:txBody>
      </p:sp>
    </p:spTree>
    <p:extLst>
      <p:ext uri="{BB962C8B-B14F-4D97-AF65-F5344CB8AC3E}">
        <p14:creationId xmlns:p14="http://schemas.microsoft.com/office/powerpoint/2010/main" val="3624978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B4F92B9-6728-DC40-8798-3D7116D1803F}"/>
              </a:ext>
            </a:extLst>
          </p:cNvPr>
          <p:cNvSpPr>
            <a:spLocks noGrp="1"/>
          </p:cNvSpPr>
          <p:nvPr>
            <p:ph type="body" sz="quarter" idx="10"/>
          </p:nvPr>
        </p:nvSpPr>
        <p:spPr/>
        <p:txBody>
          <a:bodyPr/>
          <a:lstStyle/>
          <a:p>
            <a:r>
              <a:rPr kumimoji="1" lang="en-US" altLang="zh-CN" dirty="0"/>
              <a:t>Project</a:t>
            </a:r>
            <a:endParaRPr kumimoji="1" lang="zh-CN" altLang="en-US" dirty="0"/>
          </a:p>
        </p:txBody>
      </p:sp>
      <p:sp>
        <p:nvSpPr>
          <p:cNvPr id="5" name="矩形 4">
            <a:extLst>
              <a:ext uri="{FF2B5EF4-FFF2-40B4-BE49-F238E27FC236}">
                <a16:creationId xmlns:a16="http://schemas.microsoft.com/office/drawing/2014/main" id="{4DB9FBEF-D38D-FA45-90AF-D1A358A984D0}"/>
              </a:ext>
            </a:extLst>
          </p:cNvPr>
          <p:cNvSpPr/>
          <p:nvPr/>
        </p:nvSpPr>
        <p:spPr>
          <a:xfrm>
            <a:off x="276726" y="837771"/>
            <a:ext cx="11598442" cy="923330"/>
          </a:xfrm>
          <a:prstGeom prst="rect">
            <a:avLst/>
          </a:prstGeom>
        </p:spPr>
        <p:txBody>
          <a:bodyPr wrap="square">
            <a:spAutoFit/>
          </a:bodyPr>
          <a:lstStyle/>
          <a:p>
            <a:r>
              <a:rPr lang="en-US" altLang="zh-CN" dirty="0">
                <a:latin typeface="Helvetica" pitchFamily="2" charset="0"/>
              </a:rPr>
              <a:t>One</a:t>
            </a:r>
            <a:r>
              <a:rPr lang="zh-CN" altLang="en-US" dirty="0">
                <a:latin typeface="Helvetica" pitchFamily="2" charset="0"/>
              </a:rPr>
              <a:t> </a:t>
            </a:r>
            <a:r>
              <a:rPr lang="en-US" altLang="zh-CN" dirty="0">
                <a:latin typeface="Helvetica" pitchFamily="2" charset="0"/>
              </a:rPr>
              <a:t>goal:</a:t>
            </a:r>
            <a:endParaRPr lang="en" altLang="zh-CN" dirty="0">
              <a:latin typeface="Helvetica" pitchFamily="2" charset="0"/>
            </a:endParaRPr>
          </a:p>
          <a:p>
            <a:r>
              <a:rPr lang="en" altLang="zh-CN" dirty="0">
                <a:latin typeface="Helvetica" pitchFamily="2" charset="0"/>
              </a:rPr>
              <a:t>The EE160 Project is about </a:t>
            </a:r>
            <a:r>
              <a:rPr lang="en" altLang="zh-CN" dirty="0">
                <a:solidFill>
                  <a:srgbClr val="FF0000"/>
                </a:solidFill>
                <a:latin typeface="Helvetica" pitchFamily="2" charset="0"/>
              </a:rPr>
              <a:t>the modeling, simulation, and control</a:t>
            </a:r>
            <a:r>
              <a:rPr lang="en" altLang="zh-CN" dirty="0">
                <a:latin typeface="Helvetica" pitchFamily="2" charset="0"/>
              </a:rPr>
              <a:t> of a nonlinear system of your</a:t>
            </a:r>
            <a:r>
              <a:rPr lang="zh-CN" altLang="en-US" dirty="0">
                <a:latin typeface="Helvetica" pitchFamily="2" charset="0"/>
              </a:rPr>
              <a:t> </a:t>
            </a:r>
            <a:r>
              <a:rPr lang="en-US" altLang="zh-CN" dirty="0">
                <a:latin typeface="Helvetica" pitchFamily="2" charset="0"/>
              </a:rPr>
              <a:t>c</a:t>
            </a:r>
            <a:r>
              <a:rPr lang="en" altLang="zh-CN" dirty="0" err="1">
                <a:latin typeface="Helvetica" pitchFamily="2" charset="0"/>
              </a:rPr>
              <a:t>hoice</a:t>
            </a:r>
            <a:r>
              <a:rPr lang="en-US" altLang="zh-CN" dirty="0">
                <a:latin typeface="Helvetica" pitchFamily="2" charset="0"/>
              </a:rPr>
              <a:t>.</a:t>
            </a:r>
            <a:r>
              <a:rPr lang="zh-CN" altLang="en-US" dirty="0">
                <a:latin typeface="Helvetica" pitchFamily="2" charset="0"/>
              </a:rPr>
              <a:t> </a:t>
            </a:r>
            <a:endParaRPr lang="en-US" altLang="zh-CN" dirty="0">
              <a:latin typeface="Helvetica" pitchFamily="2" charset="0"/>
            </a:endParaRPr>
          </a:p>
          <a:p>
            <a:endParaRPr lang="en-US" altLang="zh-CN" dirty="0">
              <a:latin typeface="Helvetica" pitchFamily="2" charset="0"/>
            </a:endParaRPr>
          </a:p>
        </p:txBody>
      </p:sp>
      <p:sp>
        <p:nvSpPr>
          <p:cNvPr id="6" name="矩形 5">
            <a:extLst>
              <a:ext uri="{FF2B5EF4-FFF2-40B4-BE49-F238E27FC236}">
                <a16:creationId xmlns:a16="http://schemas.microsoft.com/office/drawing/2014/main" id="{E6850AFD-6EA5-3A49-9594-F5318EB57430}"/>
              </a:ext>
            </a:extLst>
          </p:cNvPr>
          <p:cNvSpPr/>
          <p:nvPr/>
        </p:nvSpPr>
        <p:spPr>
          <a:xfrm>
            <a:off x="276726" y="1687353"/>
            <a:ext cx="8827168" cy="1200329"/>
          </a:xfrm>
          <a:prstGeom prst="rect">
            <a:avLst/>
          </a:prstGeom>
        </p:spPr>
        <p:txBody>
          <a:bodyPr wrap="square">
            <a:spAutoFit/>
          </a:bodyPr>
          <a:lstStyle/>
          <a:p>
            <a:r>
              <a:rPr lang="en-US" altLang="zh-CN" dirty="0">
                <a:latin typeface="Helvetica" pitchFamily="2" charset="0"/>
              </a:rPr>
              <a:t>T</a:t>
            </a:r>
            <a:r>
              <a:rPr lang="en" altLang="zh-CN" dirty="0">
                <a:latin typeface="Helvetica" pitchFamily="2" charset="0"/>
              </a:rPr>
              <a:t>wo options:</a:t>
            </a:r>
          </a:p>
          <a:p>
            <a:r>
              <a:rPr lang="en-US" altLang="zh-CN" dirty="0">
                <a:latin typeface="Helvetica" pitchFamily="2" charset="0"/>
              </a:rPr>
              <a:t>1.</a:t>
            </a:r>
            <a:r>
              <a:rPr lang="zh-CN" altLang="en-US" dirty="0">
                <a:latin typeface="Helvetica" pitchFamily="2" charset="0"/>
              </a:rPr>
              <a:t>  </a:t>
            </a:r>
            <a:r>
              <a:rPr lang="en" altLang="zh-CN" dirty="0">
                <a:latin typeface="Helvetica" pitchFamily="2" charset="0"/>
              </a:rPr>
              <a:t>Pick at least one of the application examples </a:t>
            </a:r>
            <a:r>
              <a:rPr lang="en-US" altLang="zh-CN" dirty="0">
                <a:latin typeface="Helvetica" pitchFamily="2" charset="0"/>
              </a:rPr>
              <a:t>we</a:t>
            </a:r>
            <a:r>
              <a:rPr lang="zh-CN" altLang="en-US" dirty="0">
                <a:latin typeface="Helvetica" pitchFamily="2" charset="0"/>
              </a:rPr>
              <a:t> </a:t>
            </a:r>
            <a:r>
              <a:rPr lang="en-US" altLang="zh-CN" dirty="0">
                <a:latin typeface="Helvetica" pitchFamily="2" charset="0"/>
              </a:rPr>
              <a:t>recommended</a:t>
            </a:r>
            <a:endParaRPr lang="en" altLang="zh-CN" dirty="0">
              <a:latin typeface="Helvetica" pitchFamily="2" charset="0"/>
            </a:endParaRPr>
          </a:p>
          <a:p>
            <a:r>
              <a:rPr lang="en-US" altLang="zh-CN" dirty="0">
                <a:latin typeface="Helvetica" pitchFamily="2" charset="0"/>
              </a:rPr>
              <a:t>2.</a:t>
            </a:r>
            <a:r>
              <a:rPr lang="zh-CN" altLang="en-US" dirty="0">
                <a:latin typeface="Helvetica" pitchFamily="2" charset="0"/>
              </a:rPr>
              <a:t> </a:t>
            </a:r>
            <a:r>
              <a:rPr lang="en" altLang="zh-CN" dirty="0">
                <a:latin typeface="Helvetica" pitchFamily="2" charset="0"/>
              </a:rPr>
              <a:t> Propose a control problem of your own choice.</a:t>
            </a:r>
          </a:p>
          <a:p>
            <a:endParaRPr lang="en" altLang="zh-CN" dirty="0">
              <a:latin typeface="Helvetica" pitchFamily="2" charset="0"/>
            </a:endParaRPr>
          </a:p>
        </p:txBody>
      </p:sp>
      <p:sp>
        <p:nvSpPr>
          <p:cNvPr id="10" name="矩形 9">
            <a:extLst>
              <a:ext uri="{FF2B5EF4-FFF2-40B4-BE49-F238E27FC236}">
                <a16:creationId xmlns:a16="http://schemas.microsoft.com/office/drawing/2014/main" id="{12B7E875-3184-2D41-8639-F10BA02ADAB1}"/>
              </a:ext>
            </a:extLst>
          </p:cNvPr>
          <p:cNvSpPr/>
          <p:nvPr/>
        </p:nvSpPr>
        <p:spPr>
          <a:xfrm>
            <a:off x="276726" y="2887682"/>
            <a:ext cx="9040767" cy="3693319"/>
          </a:xfrm>
          <a:prstGeom prst="rect">
            <a:avLst/>
          </a:prstGeom>
        </p:spPr>
        <p:txBody>
          <a:bodyPr wrap="square">
            <a:spAutoFit/>
          </a:bodyPr>
          <a:lstStyle/>
          <a:p>
            <a:r>
              <a:rPr lang="en-US" altLang="zh-CN" dirty="0">
                <a:latin typeface="Helvetica" pitchFamily="2" charset="0"/>
              </a:rPr>
              <a:t>Three</a:t>
            </a:r>
            <a:r>
              <a:rPr lang="zh-CN" altLang="en-US" dirty="0">
                <a:latin typeface="Helvetica" pitchFamily="2" charset="0"/>
              </a:rPr>
              <a:t> </a:t>
            </a:r>
            <a:r>
              <a:rPr lang="en-US" altLang="zh-CN" dirty="0">
                <a:latin typeface="Helvetica" pitchFamily="2" charset="0"/>
              </a:rPr>
              <a:t>tasks:</a:t>
            </a:r>
            <a:endParaRPr lang="en" altLang="zh-CN" dirty="0">
              <a:latin typeface="Helvetica" pitchFamily="2" charset="0"/>
            </a:endParaRPr>
          </a:p>
          <a:p>
            <a:r>
              <a:rPr lang="en-US" altLang="zh-CN" dirty="0">
                <a:latin typeface="Helvetica" pitchFamily="2" charset="0"/>
              </a:rPr>
              <a:t>1.</a:t>
            </a:r>
            <a:r>
              <a:rPr lang="zh-CN" altLang="en-US" dirty="0">
                <a:latin typeface="Helvetica" pitchFamily="2" charset="0"/>
              </a:rPr>
              <a:t> </a:t>
            </a:r>
            <a:r>
              <a:rPr lang="en-US" altLang="zh-CN" dirty="0">
                <a:latin typeface="Helvetica" pitchFamily="2" charset="0"/>
              </a:rPr>
              <a:t>Proposal</a:t>
            </a:r>
            <a:r>
              <a:rPr lang="zh-CN" altLang="en-US" dirty="0">
                <a:latin typeface="Helvetica" pitchFamily="2" charset="0"/>
              </a:rPr>
              <a:t> </a:t>
            </a:r>
            <a:r>
              <a:rPr lang="en-US" altLang="zh-CN" dirty="0">
                <a:latin typeface="Helvetica" pitchFamily="2" charset="0"/>
              </a:rPr>
              <a:t>report</a:t>
            </a:r>
            <a:r>
              <a:rPr lang="zh-CN" altLang="en-US" dirty="0">
                <a:latin typeface="Helvetica" pitchFamily="2" charset="0"/>
              </a:rPr>
              <a:t> </a:t>
            </a:r>
            <a:r>
              <a:rPr lang="en-US" altLang="zh-CN" dirty="0">
                <a:latin typeface="Helvetica" pitchFamily="2" charset="0"/>
              </a:rPr>
              <a:t>(with</a:t>
            </a:r>
            <a:r>
              <a:rPr lang="zh-CN" altLang="en-US" dirty="0">
                <a:latin typeface="Helvetica" pitchFamily="2" charset="0"/>
              </a:rPr>
              <a:t> </a:t>
            </a:r>
            <a:r>
              <a:rPr lang="en-US" altLang="zh-CN" dirty="0">
                <a:latin typeface="Helvetica" pitchFamily="2" charset="0"/>
              </a:rPr>
              <a:t>reference,</a:t>
            </a:r>
            <a:r>
              <a:rPr lang="zh-CN" altLang="en-US" dirty="0">
                <a:latin typeface="Helvetica" pitchFamily="2" charset="0"/>
              </a:rPr>
              <a:t> </a:t>
            </a:r>
            <a:r>
              <a:rPr lang="en-US" altLang="zh-CN" dirty="0">
                <a:latin typeface="Helvetica" pitchFamily="2" charset="0"/>
              </a:rPr>
              <a:t>deadline:</a:t>
            </a:r>
            <a:r>
              <a:rPr lang="zh-CN" altLang="en-US" dirty="0">
                <a:latin typeface="Helvetica" pitchFamily="2" charset="0"/>
              </a:rPr>
              <a:t> </a:t>
            </a:r>
            <a:r>
              <a:rPr lang="en-US" altLang="zh-CN" dirty="0">
                <a:latin typeface="Helvetica" pitchFamily="2" charset="0"/>
              </a:rPr>
              <a:t>Nov</a:t>
            </a:r>
            <a:r>
              <a:rPr lang="zh-CN" altLang="en-US" dirty="0">
                <a:latin typeface="Helvetica" pitchFamily="2" charset="0"/>
              </a:rPr>
              <a:t> </a:t>
            </a:r>
            <a:r>
              <a:rPr lang="en-US" altLang="zh-CN" dirty="0">
                <a:latin typeface="Helvetica" pitchFamily="2" charset="0"/>
              </a:rPr>
              <a:t>25):</a:t>
            </a:r>
          </a:p>
          <a:p>
            <a:r>
              <a:rPr lang="en-US" altLang="zh-CN" dirty="0">
                <a:latin typeface="Helvetica" pitchFamily="2" charset="0"/>
              </a:rPr>
              <a:t>	form</a:t>
            </a:r>
            <a:r>
              <a:rPr lang="zh-CN" altLang="en-US" dirty="0">
                <a:latin typeface="Helvetica" pitchFamily="2" charset="0"/>
              </a:rPr>
              <a:t> </a:t>
            </a:r>
            <a:r>
              <a:rPr lang="en-US" altLang="zh-CN" dirty="0">
                <a:latin typeface="Helvetica" pitchFamily="2" charset="0"/>
              </a:rPr>
              <a:t>your</a:t>
            </a:r>
            <a:r>
              <a:rPr lang="zh-CN" altLang="en-US" dirty="0">
                <a:latin typeface="Helvetica" pitchFamily="2" charset="0"/>
              </a:rPr>
              <a:t> </a:t>
            </a:r>
            <a:r>
              <a:rPr lang="en-US" altLang="zh-CN" dirty="0">
                <a:latin typeface="Helvetica" pitchFamily="2" charset="0"/>
              </a:rPr>
              <a:t>team</a:t>
            </a:r>
            <a:r>
              <a:rPr lang="zh-CN" altLang="en-US" dirty="0">
                <a:latin typeface="Helvetica" pitchFamily="2" charset="0"/>
              </a:rPr>
              <a:t> </a:t>
            </a:r>
            <a:r>
              <a:rPr lang="en-US" altLang="zh-CN" dirty="0">
                <a:latin typeface="Helvetica" pitchFamily="2" charset="0"/>
              </a:rPr>
              <a:t>(&lt;=3)</a:t>
            </a:r>
            <a:r>
              <a:rPr lang="zh-CN" altLang="en-US" dirty="0">
                <a:latin typeface="Helvetica" pitchFamily="2" charset="0"/>
              </a:rPr>
              <a:t> </a:t>
            </a:r>
            <a:r>
              <a:rPr lang="en-US" altLang="zh-CN" dirty="0">
                <a:latin typeface="Helvetica" pitchFamily="2" charset="0"/>
              </a:rPr>
              <a:t>and</a:t>
            </a:r>
            <a:r>
              <a:rPr lang="zh-CN" altLang="en-US" dirty="0">
                <a:latin typeface="Helvetica" pitchFamily="2" charset="0"/>
              </a:rPr>
              <a:t> </a:t>
            </a:r>
            <a:r>
              <a:rPr lang="en-US" altLang="zh-CN" dirty="0">
                <a:latin typeface="Helvetica" pitchFamily="2" charset="0"/>
              </a:rPr>
              <a:t>roughly</a:t>
            </a:r>
            <a:r>
              <a:rPr lang="zh-CN" altLang="en-US" dirty="0">
                <a:latin typeface="Helvetica" pitchFamily="2" charset="0"/>
              </a:rPr>
              <a:t> </a:t>
            </a:r>
            <a:r>
              <a:rPr lang="en-US" altLang="zh-CN" dirty="0">
                <a:latin typeface="Helvetica" pitchFamily="2" charset="0"/>
              </a:rPr>
              <a:t>break</a:t>
            </a:r>
            <a:r>
              <a:rPr lang="zh-CN" altLang="en-US" dirty="0">
                <a:latin typeface="Helvetica" pitchFamily="2" charset="0"/>
              </a:rPr>
              <a:t> </a:t>
            </a:r>
            <a:r>
              <a:rPr lang="en-US" altLang="zh-CN" dirty="0">
                <a:latin typeface="Helvetica" pitchFamily="2" charset="0"/>
              </a:rPr>
              <a:t>down</a:t>
            </a:r>
            <a:r>
              <a:rPr lang="zh-CN" altLang="en-US" dirty="0">
                <a:latin typeface="Helvetica" pitchFamily="2" charset="0"/>
              </a:rPr>
              <a:t> </a:t>
            </a:r>
            <a:r>
              <a:rPr lang="en-US" altLang="zh-CN" dirty="0">
                <a:latin typeface="Helvetica" pitchFamily="2" charset="0"/>
              </a:rPr>
              <a:t>the</a:t>
            </a:r>
            <a:r>
              <a:rPr lang="zh-CN" altLang="en-US" dirty="0">
                <a:latin typeface="Helvetica" pitchFamily="2" charset="0"/>
              </a:rPr>
              <a:t> </a:t>
            </a:r>
            <a:r>
              <a:rPr lang="en-US" altLang="zh-CN" dirty="0">
                <a:latin typeface="Helvetica" pitchFamily="2" charset="0"/>
              </a:rPr>
              <a:t>task</a:t>
            </a:r>
          </a:p>
          <a:p>
            <a:r>
              <a:rPr lang="en-US" altLang="zh-CN" dirty="0">
                <a:latin typeface="Helvetica" pitchFamily="2" charset="0"/>
              </a:rPr>
              <a:t>	modeling</a:t>
            </a:r>
            <a:r>
              <a:rPr lang="zh-CN" altLang="en-US" dirty="0">
                <a:latin typeface="Helvetica" pitchFamily="2" charset="0"/>
              </a:rPr>
              <a:t> </a:t>
            </a:r>
            <a:r>
              <a:rPr lang="en-US" altLang="zh-CN" dirty="0">
                <a:latin typeface="Helvetica" pitchFamily="2" charset="0"/>
              </a:rPr>
              <a:t>and</a:t>
            </a:r>
            <a:r>
              <a:rPr lang="zh-CN" altLang="en-US" dirty="0">
                <a:latin typeface="Helvetica" pitchFamily="2" charset="0"/>
              </a:rPr>
              <a:t> </a:t>
            </a:r>
            <a:r>
              <a:rPr lang="en-US" altLang="zh-CN" dirty="0">
                <a:latin typeface="Helvetica" pitchFamily="2" charset="0"/>
              </a:rPr>
              <a:t>define</a:t>
            </a:r>
            <a:r>
              <a:rPr lang="zh-CN" altLang="en-US" dirty="0">
                <a:latin typeface="Helvetica" pitchFamily="2" charset="0"/>
              </a:rPr>
              <a:t> </a:t>
            </a:r>
            <a:r>
              <a:rPr lang="en-US" altLang="zh-CN" dirty="0">
                <a:latin typeface="Helvetica" pitchFamily="2" charset="0"/>
              </a:rPr>
              <a:t>control</a:t>
            </a:r>
            <a:r>
              <a:rPr lang="zh-CN" altLang="en-US" dirty="0">
                <a:latin typeface="Helvetica" pitchFamily="2" charset="0"/>
              </a:rPr>
              <a:t> </a:t>
            </a:r>
            <a:r>
              <a:rPr lang="en-US" altLang="zh-CN" dirty="0">
                <a:latin typeface="Helvetica" pitchFamily="2" charset="0"/>
              </a:rPr>
              <a:t>objective,</a:t>
            </a:r>
          </a:p>
          <a:p>
            <a:r>
              <a:rPr lang="en-US" altLang="zh-CN" dirty="0">
                <a:latin typeface="Helvetica" pitchFamily="2" charset="0"/>
              </a:rPr>
              <a:t>	linearize</a:t>
            </a:r>
            <a:r>
              <a:rPr lang="zh-CN" altLang="en-US" dirty="0">
                <a:latin typeface="Helvetica" pitchFamily="2" charset="0"/>
              </a:rPr>
              <a:t> </a:t>
            </a:r>
            <a:r>
              <a:rPr lang="en-US" altLang="zh-CN" dirty="0">
                <a:latin typeface="Helvetica" pitchFamily="2" charset="0"/>
              </a:rPr>
              <a:t>your</a:t>
            </a:r>
            <a:r>
              <a:rPr lang="zh-CN" altLang="en-US" dirty="0">
                <a:latin typeface="Helvetica" pitchFamily="2" charset="0"/>
              </a:rPr>
              <a:t> </a:t>
            </a:r>
            <a:r>
              <a:rPr lang="en-US" altLang="zh-CN" dirty="0">
                <a:latin typeface="Helvetica" pitchFamily="2" charset="0"/>
              </a:rPr>
              <a:t>system</a:t>
            </a:r>
            <a:r>
              <a:rPr lang="zh-CN" altLang="en-US" dirty="0">
                <a:latin typeface="Helvetica" pitchFamily="2" charset="0"/>
              </a:rPr>
              <a:t> </a:t>
            </a:r>
            <a:r>
              <a:rPr lang="en-US" altLang="zh-CN" dirty="0">
                <a:latin typeface="Helvetica" pitchFamily="2" charset="0"/>
              </a:rPr>
              <a:t>and</a:t>
            </a:r>
            <a:r>
              <a:rPr lang="zh-CN" altLang="en-US" dirty="0">
                <a:latin typeface="Helvetica" pitchFamily="2" charset="0"/>
              </a:rPr>
              <a:t> </a:t>
            </a:r>
            <a:r>
              <a:rPr lang="en-US" altLang="zh-CN" dirty="0">
                <a:latin typeface="Helvetica" pitchFamily="2" charset="0"/>
              </a:rPr>
              <a:t>do</a:t>
            </a:r>
            <a:r>
              <a:rPr lang="zh-CN" altLang="en-US" dirty="0">
                <a:latin typeface="Helvetica" pitchFamily="2" charset="0"/>
              </a:rPr>
              <a:t> </a:t>
            </a:r>
            <a:r>
              <a:rPr lang="en-US" altLang="zh-CN" dirty="0">
                <a:latin typeface="Helvetica" pitchFamily="2" charset="0"/>
              </a:rPr>
              <a:t>open-loop</a:t>
            </a:r>
            <a:r>
              <a:rPr lang="zh-CN" altLang="en-US" dirty="0">
                <a:latin typeface="Helvetica" pitchFamily="2" charset="0"/>
              </a:rPr>
              <a:t> </a:t>
            </a:r>
            <a:r>
              <a:rPr lang="en-US" altLang="zh-CN" dirty="0">
                <a:latin typeface="Helvetica" pitchFamily="2" charset="0"/>
              </a:rPr>
              <a:t>simulation</a:t>
            </a:r>
            <a:r>
              <a:rPr lang="zh-CN" altLang="en-US" dirty="0">
                <a:latin typeface="Helvetica" pitchFamily="2" charset="0"/>
              </a:rPr>
              <a:t> </a:t>
            </a:r>
            <a:endParaRPr lang="en-US" altLang="zh-CN">
              <a:latin typeface="Helvetica" pitchFamily="2" charset="0"/>
            </a:endParaRPr>
          </a:p>
          <a:p>
            <a:r>
              <a:rPr lang="en-US" altLang="zh-CN">
                <a:latin typeface="Helvetica" pitchFamily="2" charset="0"/>
              </a:rPr>
              <a:t>2</a:t>
            </a:r>
            <a:r>
              <a:rPr lang="en-US" altLang="zh-CN" dirty="0">
                <a:latin typeface="Helvetica" pitchFamily="2" charset="0"/>
              </a:rPr>
              <a:t>.</a:t>
            </a:r>
            <a:r>
              <a:rPr lang="zh-CN" altLang="en-US" dirty="0">
                <a:latin typeface="Helvetica" pitchFamily="2" charset="0"/>
              </a:rPr>
              <a:t> </a:t>
            </a:r>
            <a:r>
              <a:rPr lang="en-US" altLang="zh-CN" dirty="0">
                <a:latin typeface="Helvetica" pitchFamily="2" charset="0"/>
              </a:rPr>
              <a:t>Project</a:t>
            </a:r>
            <a:r>
              <a:rPr lang="zh-CN" altLang="en-US" dirty="0">
                <a:latin typeface="Helvetica" pitchFamily="2" charset="0"/>
              </a:rPr>
              <a:t> </a:t>
            </a:r>
            <a:r>
              <a:rPr lang="en-US" altLang="zh-CN" dirty="0">
                <a:latin typeface="Helvetica" pitchFamily="2" charset="0"/>
              </a:rPr>
              <a:t>report</a:t>
            </a:r>
            <a:r>
              <a:rPr lang="zh-CN" altLang="en-US" dirty="0">
                <a:latin typeface="Helvetica" pitchFamily="2" charset="0"/>
              </a:rPr>
              <a:t> </a:t>
            </a:r>
            <a:r>
              <a:rPr lang="en-US" altLang="zh-CN" dirty="0">
                <a:latin typeface="Helvetica" pitchFamily="2" charset="0"/>
              </a:rPr>
              <a:t>(with</a:t>
            </a:r>
            <a:r>
              <a:rPr lang="zh-CN" altLang="en-US" dirty="0">
                <a:latin typeface="Helvetica" pitchFamily="2" charset="0"/>
              </a:rPr>
              <a:t> </a:t>
            </a:r>
            <a:r>
              <a:rPr lang="en-US" altLang="zh-CN" dirty="0">
                <a:latin typeface="Helvetica" pitchFamily="2" charset="0"/>
              </a:rPr>
              <a:t>introduction,</a:t>
            </a:r>
            <a:r>
              <a:rPr lang="zh-CN" altLang="en-US" dirty="0">
                <a:latin typeface="Helvetica" pitchFamily="2" charset="0"/>
              </a:rPr>
              <a:t> </a:t>
            </a:r>
            <a:r>
              <a:rPr lang="en-US" altLang="zh-CN" dirty="0">
                <a:latin typeface="Helvetica" pitchFamily="2" charset="0"/>
              </a:rPr>
              <a:t>deadline:</a:t>
            </a:r>
            <a:r>
              <a:rPr lang="zh-CN" altLang="en-US" dirty="0">
                <a:latin typeface="Helvetica" pitchFamily="2" charset="0"/>
              </a:rPr>
              <a:t> </a:t>
            </a:r>
            <a:r>
              <a:rPr lang="en-US" altLang="zh-CN" dirty="0">
                <a:latin typeface="Helvetica" pitchFamily="2" charset="0"/>
              </a:rPr>
              <a:t>Dec.25)</a:t>
            </a:r>
          </a:p>
          <a:p>
            <a:r>
              <a:rPr lang="en-US" altLang="zh-CN" dirty="0">
                <a:latin typeface="Helvetica" pitchFamily="2" charset="0"/>
              </a:rPr>
              <a:t>	design</a:t>
            </a:r>
            <a:r>
              <a:rPr lang="zh-CN" altLang="en-US" dirty="0">
                <a:latin typeface="Helvetica" pitchFamily="2" charset="0"/>
              </a:rPr>
              <a:t> </a:t>
            </a:r>
            <a:r>
              <a:rPr lang="en-US" altLang="zh-CN" dirty="0">
                <a:latin typeface="Helvetica" pitchFamily="2" charset="0"/>
              </a:rPr>
              <a:t>your</a:t>
            </a:r>
            <a:r>
              <a:rPr lang="zh-CN" altLang="en-US" dirty="0">
                <a:latin typeface="Helvetica" pitchFamily="2" charset="0"/>
              </a:rPr>
              <a:t> </a:t>
            </a:r>
            <a:r>
              <a:rPr lang="en-US" altLang="zh-CN" dirty="0">
                <a:latin typeface="Helvetica" pitchFamily="2" charset="0"/>
              </a:rPr>
              <a:t>control</a:t>
            </a:r>
            <a:r>
              <a:rPr lang="zh-CN" altLang="en-US" dirty="0">
                <a:latin typeface="Helvetica" pitchFamily="2" charset="0"/>
              </a:rPr>
              <a:t> </a:t>
            </a:r>
            <a:r>
              <a:rPr lang="en-US" altLang="zh-CN" dirty="0">
                <a:latin typeface="Helvetica" pitchFamily="2" charset="0"/>
              </a:rPr>
              <a:t>law</a:t>
            </a:r>
            <a:r>
              <a:rPr lang="zh-CN" altLang="en-US" dirty="0">
                <a:latin typeface="Helvetica" pitchFamily="2" charset="0"/>
              </a:rPr>
              <a:t> </a:t>
            </a:r>
            <a:r>
              <a:rPr lang="en-US" altLang="zh-CN" dirty="0">
                <a:latin typeface="Helvetica" pitchFamily="2" charset="0"/>
              </a:rPr>
              <a:t>and</a:t>
            </a:r>
            <a:r>
              <a:rPr lang="zh-CN" altLang="en-US" dirty="0">
                <a:latin typeface="Helvetica" pitchFamily="2" charset="0"/>
              </a:rPr>
              <a:t> </a:t>
            </a:r>
            <a:r>
              <a:rPr lang="en-US" altLang="zh-CN" dirty="0">
                <a:latin typeface="Helvetica" pitchFamily="2" charset="0"/>
              </a:rPr>
              <a:t>brief</a:t>
            </a:r>
            <a:r>
              <a:rPr lang="zh-CN" altLang="en-US" dirty="0">
                <a:latin typeface="Helvetica" pitchFamily="2" charset="0"/>
              </a:rPr>
              <a:t> </a:t>
            </a:r>
            <a:r>
              <a:rPr lang="en-US" altLang="zh-CN" dirty="0">
                <a:latin typeface="Helvetica" pitchFamily="2" charset="0"/>
              </a:rPr>
              <a:t>analysis</a:t>
            </a:r>
            <a:r>
              <a:rPr lang="zh-CN" altLang="en-US" dirty="0">
                <a:latin typeface="Helvetica" pitchFamily="2" charset="0"/>
              </a:rPr>
              <a:t> </a:t>
            </a:r>
            <a:endParaRPr lang="en-US" altLang="zh-CN" dirty="0">
              <a:latin typeface="Helvetica" pitchFamily="2" charset="0"/>
            </a:endParaRPr>
          </a:p>
          <a:p>
            <a:r>
              <a:rPr lang="en-US" altLang="zh-CN" dirty="0">
                <a:latin typeface="Helvetica" pitchFamily="2" charset="0"/>
              </a:rPr>
              <a:t>	verify</a:t>
            </a:r>
            <a:r>
              <a:rPr lang="zh-CN" altLang="en-US" dirty="0">
                <a:latin typeface="Helvetica" pitchFamily="2" charset="0"/>
              </a:rPr>
              <a:t> </a:t>
            </a:r>
            <a:r>
              <a:rPr lang="en-US" altLang="zh-CN" dirty="0">
                <a:latin typeface="Helvetica" pitchFamily="2" charset="0"/>
              </a:rPr>
              <a:t>effectiveness</a:t>
            </a:r>
            <a:r>
              <a:rPr lang="zh-CN" altLang="en-US" dirty="0">
                <a:latin typeface="Helvetica" pitchFamily="2" charset="0"/>
              </a:rPr>
              <a:t> </a:t>
            </a:r>
            <a:r>
              <a:rPr lang="en-US" altLang="zh-CN" dirty="0">
                <a:latin typeface="Helvetica" pitchFamily="2" charset="0"/>
              </a:rPr>
              <a:t>of</a:t>
            </a:r>
            <a:r>
              <a:rPr lang="zh-CN" altLang="en-US" dirty="0">
                <a:latin typeface="Helvetica" pitchFamily="2" charset="0"/>
              </a:rPr>
              <a:t> </a:t>
            </a:r>
            <a:r>
              <a:rPr lang="en-US" altLang="zh-CN" dirty="0">
                <a:latin typeface="Helvetica" pitchFamily="2" charset="0"/>
              </a:rPr>
              <a:t>your</a:t>
            </a:r>
            <a:r>
              <a:rPr lang="zh-CN" altLang="en-US" dirty="0">
                <a:latin typeface="Helvetica" pitchFamily="2" charset="0"/>
              </a:rPr>
              <a:t> </a:t>
            </a:r>
            <a:r>
              <a:rPr lang="en-US" altLang="zh-CN" dirty="0">
                <a:latin typeface="Helvetica" pitchFamily="2" charset="0"/>
              </a:rPr>
              <a:t>control</a:t>
            </a:r>
            <a:r>
              <a:rPr lang="zh-CN" altLang="en-US" dirty="0">
                <a:latin typeface="Helvetica" pitchFamily="2" charset="0"/>
              </a:rPr>
              <a:t> </a:t>
            </a:r>
            <a:r>
              <a:rPr lang="en-US" altLang="zh-CN" dirty="0">
                <a:latin typeface="Helvetica" pitchFamily="2" charset="0"/>
              </a:rPr>
              <a:t>law</a:t>
            </a:r>
          </a:p>
          <a:p>
            <a:r>
              <a:rPr lang="en-US" altLang="zh-CN" dirty="0">
                <a:latin typeface="Helvetica" pitchFamily="2" charset="0"/>
              </a:rPr>
              <a:t>	check</a:t>
            </a:r>
            <a:r>
              <a:rPr lang="zh-CN" altLang="en-US" dirty="0">
                <a:latin typeface="Helvetica" pitchFamily="2" charset="0"/>
              </a:rPr>
              <a:t> </a:t>
            </a:r>
            <a:r>
              <a:rPr lang="en-US" altLang="zh-CN" dirty="0">
                <a:latin typeface="Helvetica" pitchFamily="2" charset="0"/>
              </a:rPr>
              <a:t>the</a:t>
            </a:r>
            <a:r>
              <a:rPr lang="zh-CN" altLang="en-US" dirty="0">
                <a:latin typeface="Helvetica" pitchFamily="2" charset="0"/>
              </a:rPr>
              <a:t> </a:t>
            </a:r>
            <a:r>
              <a:rPr lang="en-US" altLang="zh-CN" dirty="0">
                <a:latin typeface="Helvetica" pitchFamily="2" charset="0"/>
              </a:rPr>
              <a:t>robustness</a:t>
            </a:r>
            <a:r>
              <a:rPr lang="zh-CN" altLang="en-US" dirty="0">
                <a:latin typeface="Helvetica" pitchFamily="2" charset="0"/>
              </a:rPr>
              <a:t> </a:t>
            </a:r>
            <a:r>
              <a:rPr lang="en-US" altLang="zh-CN" dirty="0">
                <a:latin typeface="Helvetica" pitchFamily="2" charset="0"/>
              </a:rPr>
              <a:t>of</a:t>
            </a:r>
            <a:r>
              <a:rPr lang="zh-CN" altLang="en-US" dirty="0">
                <a:latin typeface="Helvetica" pitchFamily="2" charset="0"/>
              </a:rPr>
              <a:t> </a:t>
            </a:r>
            <a:r>
              <a:rPr lang="en-US" altLang="zh-CN" dirty="0">
                <a:latin typeface="Helvetica" pitchFamily="2" charset="0"/>
              </a:rPr>
              <a:t>your</a:t>
            </a:r>
            <a:r>
              <a:rPr lang="zh-CN" altLang="en-US" dirty="0">
                <a:latin typeface="Helvetica" pitchFamily="2" charset="0"/>
              </a:rPr>
              <a:t> </a:t>
            </a:r>
            <a:r>
              <a:rPr lang="en-US" altLang="zh-CN" dirty="0">
                <a:latin typeface="Helvetica" pitchFamily="2" charset="0"/>
              </a:rPr>
              <a:t>algorithm</a:t>
            </a:r>
          </a:p>
          <a:p>
            <a:r>
              <a:rPr lang="en-US" altLang="zh-CN" dirty="0">
                <a:latin typeface="Helvetica" pitchFamily="2" charset="0"/>
              </a:rPr>
              <a:t>3.</a:t>
            </a:r>
            <a:r>
              <a:rPr lang="zh-CN" altLang="en-US" dirty="0">
                <a:latin typeface="Helvetica" pitchFamily="2" charset="0"/>
              </a:rPr>
              <a:t> </a:t>
            </a:r>
            <a:r>
              <a:rPr lang="en-US" altLang="zh-CN" dirty="0">
                <a:latin typeface="Helvetica" pitchFamily="2" charset="0"/>
              </a:rPr>
              <a:t>Presentation</a:t>
            </a:r>
            <a:r>
              <a:rPr lang="zh-CN" altLang="en-US" dirty="0">
                <a:latin typeface="Helvetica" pitchFamily="2" charset="0"/>
              </a:rPr>
              <a:t> </a:t>
            </a:r>
            <a:r>
              <a:rPr lang="en-US" altLang="zh-CN" dirty="0">
                <a:latin typeface="Helvetica" pitchFamily="2" charset="0"/>
              </a:rPr>
              <a:t>(with</a:t>
            </a:r>
            <a:r>
              <a:rPr lang="zh-CN" altLang="en-US" dirty="0">
                <a:latin typeface="Helvetica" pitchFamily="2" charset="0"/>
              </a:rPr>
              <a:t> </a:t>
            </a:r>
            <a:r>
              <a:rPr lang="en-US" altLang="zh-CN" dirty="0">
                <a:latin typeface="Helvetica" pitchFamily="2" charset="0"/>
              </a:rPr>
              <a:t>live</a:t>
            </a:r>
            <a:r>
              <a:rPr lang="zh-CN" altLang="en-US" dirty="0">
                <a:latin typeface="Helvetica" pitchFamily="2" charset="0"/>
              </a:rPr>
              <a:t> </a:t>
            </a:r>
            <a:r>
              <a:rPr lang="en-US" altLang="zh-CN" dirty="0">
                <a:latin typeface="Helvetica" pitchFamily="2" charset="0"/>
              </a:rPr>
              <a:t>simulation</a:t>
            </a:r>
            <a:r>
              <a:rPr lang="zh-CN" altLang="en-US" dirty="0">
                <a:latin typeface="Helvetica" pitchFamily="2" charset="0"/>
              </a:rPr>
              <a:t> </a:t>
            </a:r>
            <a:r>
              <a:rPr lang="en-US" altLang="zh-CN" dirty="0">
                <a:latin typeface="Helvetica" pitchFamily="2" charset="0"/>
              </a:rPr>
              <a:t>demonstrate</a:t>
            </a:r>
            <a:r>
              <a:rPr lang="zh-CN" altLang="en-US" dirty="0">
                <a:latin typeface="Helvetica" pitchFamily="2" charset="0"/>
              </a:rPr>
              <a:t> </a:t>
            </a:r>
            <a:r>
              <a:rPr lang="en-US" altLang="zh-CN" dirty="0">
                <a:latin typeface="Helvetica" pitchFamily="2" charset="0"/>
              </a:rPr>
              <a:t>:</a:t>
            </a:r>
            <a:r>
              <a:rPr lang="zh-CN" altLang="en-US" dirty="0">
                <a:latin typeface="Helvetica" pitchFamily="2" charset="0"/>
              </a:rPr>
              <a:t> </a:t>
            </a:r>
            <a:r>
              <a:rPr lang="en-US" altLang="zh-CN" dirty="0">
                <a:latin typeface="Helvetica" pitchFamily="2" charset="0"/>
              </a:rPr>
              <a:t>Dec.23</a:t>
            </a:r>
            <a:r>
              <a:rPr lang="zh-CN" altLang="en-US" dirty="0">
                <a:latin typeface="Helvetica" pitchFamily="2" charset="0"/>
              </a:rPr>
              <a:t> </a:t>
            </a:r>
            <a:r>
              <a:rPr lang="en-US" altLang="zh-CN" dirty="0">
                <a:latin typeface="Helvetica" pitchFamily="2" charset="0"/>
              </a:rPr>
              <a:t>or</a:t>
            </a:r>
            <a:r>
              <a:rPr lang="zh-CN" altLang="en-US" dirty="0">
                <a:latin typeface="Helvetica" pitchFamily="2" charset="0"/>
              </a:rPr>
              <a:t> </a:t>
            </a:r>
            <a:r>
              <a:rPr lang="en-US" altLang="zh-CN" dirty="0">
                <a:latin typeface="Helvetica" pitchFamily="2" charset="0"/>
              </a:rPr>
              <a:t>25)</a:t>
            </a:r>
          </a:p>
          <a:p>
            <a:r>
              <a:rPr lang="en-US" altLang="zh-CN" dirty="0">
                <a:latin typeface="Helvetica" pitchFamily="2" charset="0"/>
              </a:rPr>
              <a:t>	problem</a:t>
            </a:r>
            <a:r>
              <a:rPr lang="zh-CN" altLang="en-US" dirty="0">
                <a:latin typeface="Helvetica" pitchFamily="2" charset="0"/>
              </a:rPr>
              <a:t> </a:t>
            </a:r>
            <a:r>
              <a:rPr lang="en-US" altLang="zh-CN" dirty="0">
                <a:latin typeface="Helvetica" pitchFamily="2" charset="0"/>
              </a:rPr>
              <a:t>formulation</a:t>
            </a:r>
          </a:p>
          <a:p>
            <a:r>
              <a:rPr lang="en-US" altLang="zh-CN" dirty="0">
                <a:latin typeface="Helvetica" pitchFamily="2" charset="0"/>
              </a:rPr>
              <a:t>	solution</a:t>
            </a:r>
            <a:endParaRPr lang="en" altLang="zh-CN" dirty="0">
              <a:latin typeface="Helvetica" pitchFamily="2" charset="0"/>
            </a:endParaRPr>
          </a:p>
          <a:p>
            <a:r>
              <a:rPr lang="en" altLang="zh-CN" dirty="0">
                <a:latin typeface="Helvetica" pitchFamily="2" charset="0"/>
              </a:rPr>
              <a:t>	</a:t>
            </a:r>
            <a:r>
              <a:rPr lang="en-US" altLang="zh-CN" dirty="0">
                <a:latin typeface="Helvetica" pitchFamily="2" charset="0"/>
              </a:rPr>
              <a:t>live</a:t>
            </a:r>
            <a:r>
              <a:rPr lang="zh-CN" altLang="en-US" dirty="0">
                <a:latin typeface="Helvetica" pitchFamily="2" charset="0"/>
              </a:rPr>
              <a:t> </a:t>
            </a:r>
            <a:r>
              <a:rPr lang="en-US" altLang="zh-CN" dirty="0">
                <a:latin typeface="Helvetica" pitchFamily="2" charset="0"/>
              </a:rPr>
              <a:t>simulation</a:t>
            </a:r>
            <a:r>
              <a:rPr lang="zh-CN" altLang="en-US" dirty="0">
                <a:latin typeface="Helvetica" pitchFamily="2" charset="0"/>
              </a:rPr>
              <a:t> </a:t>
            </a:r>
            <a:r>
              <a:rPr lang="en-US" altLang="zh-CN" dirty="0">
                <a:latin typeface="Helvetica" pitchFamily="2" charset="0"/>
              </a:rPr>
              <a:t>demonstration(</a:t>
            </a:r>
            <a:r>
              <a:rPr lang="zh-CN" altLang="en-US" dirty="0">
                <a:latin typeface="Helvetica" pitchFamily="2" charset="0"/>
              </a:rPr>
              <a:t> </a:t>
            </a:r>
            <a:r>
              <a:rPr lang="en-US" altLang="zh-CN" dirty="0">
                <a:latin typeface="Helvetica" pitchFamily="2" charset="0"/>
              </a:rPr>
              <a:t>play</a:t>
            </a:r>
            <a:r>
              <a:rPr lang="zh-CN" altLang="en-US" dirty="0">
                <a:latin typeface="Helvetica" pitchFamily="2" charset="0"/>
              </a:rPr>
              <a:t> </a:t>
            </a:r>
            <a:r>
              <a:rPr lang="en-US" altLang="zh-CN" dirty="0">
                <a:latin typeface="Helvetica" pitchFamily="2" charset="0"/>
              </a:rPr>
              <a:t>with</a:t>
            </a:r>
            <a:r>
              <a:rPr lang="zh-CN" altLang="en-US" dirty="0">
                <a:latin typeface="Helvetica" pitchFamily="2" charset="0"/>
              </a:rPr>
              <a:t> </a:t>
            </a:r>
            <a:r>
              <a:rPr lang="en-US" altLang="zh-CN" dirty="0">
                <a:latin typeface="Helvetica" pitchFamily="2" charset="0"/>
              </a:rPr>
              <a:t>tuning</a:t>
            </a:r>
            <a:r>
              <a:rPr lang="zh-CN" altLang="en-US" dirty="0">
                <a:latin typeface="Helvetica" pitchFamily="2" charset="0"/>
              </a:rPr>
              <a:t> </a:t>
            </a:r>
            <a:r>
              <a:rPr lang="en-US" altLang="zh-CN" dirty="0">
                <a:latin typeface="Helvetica" pitchFamily="2" charset="0"/>
              </a:rPr>
              <a:t>parameters)</a:t>
            </a:r>
          </a:p>
        </p:txBody>
      </p:sp>
    </p:spTree>
    <p:extLst>
      <p:ext uri="{BB962C8B-B14F-4D97-AF65-F5344CB8AC3E}">
        <p14:creationId xmlns:p14="http://schemas.microsoft.com/office/powerpoint/2010/main" val="374507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38451" y="851593"/>
            <a:ext cx="6991927" cy="2215991"/>
          </a:xfrm>
          <a:prstGeom prst="rect">
            <a:avLst/>
          </a:prstGeom>
          <a:noFill/>
        </p:spPr>
        <p:txBody>
          <a:bodyPr wrap="square" rtlCol="0">
            <a:spAutoFit/>
          </a:bodyPr>
          <a:lstStyle/>
          <a:p>
            <a:r>
              <a:rPr lang="en-US" altLang="zh-CN" sz="13800" dirty="0">
                <a:solidFill>
                  <a:srgbClr val="941F23"/>
                </a:solidFill>
                <a:latin typeface="Stencil" panose="040409050D0802020404" pitchFamily="82" charset="0"/>
              </a:rPr>
              <a:t>T</a:t>
            </a:r>
            <a:r>
              <a:rPr lang="en-US" altLang="zh-CN" sz="8000" dirty="0">
                <a:solidFill>
                  <a:srgbClr val="941F23"/>
                </a:solidFill>
                <a:latin typeface="Stencil" panose="040409050D0802020404" pitchFamily="82" charset="0"/>
              </a:rPr>
              <a:t>hanks!</a:t>
            </a:r>
            <a:endParaRPr lang="zh-CN" altLang="en-US" sz="8000" dirty="0">
              <a:solidFill>
                <a:srgbClr val="941F23"/>
              </a:solidFill>
              <a:latin typeface="Stencil" panose="040409050D0802020404" pitchFamily="8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860" y="3067584"/>
            <a:ext cx="3136900" cy="2801935"/>
          </a:xfrm>
          <a:prstGeom prst="rect">
            <a:avLst/>
          </a:prstGeom>
        </p:spPr>
      </p:pic>
    </p:spTree>
    <p:extLst>
      <p:ext uri="{BB962C8B-B14F-4D97-AF65-F5344CB8AC3E}">
        <p14:creationId xmlns:p14="http://schemas.microsoft.com/office/powerpoint/2010/main" val="397843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err="1">
                <a:latin typeface="Stencil" panose="040409050D0802020404" pitchFamily="82" charset="0"/>
                <a:ea typeface="Segoe UI Black" panose="020B0A02040204020203" pitchFamily="34" charset="0"/>
              </a:rPr>
              <a:t>OutLine</a:t>
            </a:r>
            <a:endParaRPr lang="zh-CN" altLang="en-US" sz="3200" dirty="0">
              <a:latin typeface="Stencil" panose="040409050D0802020404" pitchFamily="82" charset="0"/>
              <a:ea typeface="微软雅黑" panose="020B0503020204020204" pitchFamily="34" charset="-122"/>
            </a:endParaRPr>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1691609108"/>
              </p:ext>
            </p:extLst>
          </p:nvPr>
        </p:nvGraphicFramePr>
        <p:xfrm>
          <a:off x="1214469" y="2118515"/>
          <a:ext cx="9204325" cy="4246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0F347FF0-61ED-0F4F-9F05-3270C127B1AA}"/>
              </a:ext>
            </a:extLst>
          </p:cNvPr>
          <p:cNvSpPr txBox="1"/>
          <p:nvPr/>
        </p:nvSpPr>
        <p:spPr>
          <a:xfrm>
            <a:off x="523996" y="1126543"/>
            <a:ext cx="11014288" cy="1815882"/>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Take a break from all mathematical mess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and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look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how</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our</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ancestors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get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us</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down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to</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the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place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where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are…</a:t>
            </a:r>
          </a:p>
          <a:p>
            <a:endParaRPr lang="en-US" altLang="zh-CN" dirty="0">
              <a:solidFill>
                <a:srgbClr val="941F23"/>
              </a:solidFill>
              <a:latin typeface="微软雅黑" panose="020B0503020204020204" pitchFamily="34" charset="-122"/>
              <a:ea typeface="微软雅黑" panose="020B0503020204020204" pitchFamily="34" charset="-122"/>
            </a:endParaRPr>
          </a:p>
          <a:p>
            <a:endParaRPr lang="en-US" altLang="zh-CN" dirty="0">
              <a:solidFill>
                <a:srgbClr val="941F23"/>
              </a:solidFill>
              <a:latin typeface="微软雅黑" panose="020B0503020204020204" pitchFamily="34" charset="-122"/>
              <a:ea typeface="微软雅黑" panose="020B0503020204020204" pitchFamily="34" charset="-122"/>
            </a:endParaRPr>
          </a:p>
          <a:p>
            <a:endParaRPr lang="en-US" altLang="zh-CN" dirty="0">
              <a:solidFill>
                <a:srgbClr val="941F23"/>
              </a:solidFill>
              <a:latin typeface="微软雅黑" panose="020B0503020204020204" pitchFamily="34" charset="-122"/>
              <a:ea typeface="微软雅黑" panose="020B0503020204020204" pitchFamily="34" charset="-122"/>
            </a:endParaRPr>
          </a:p>
          <a:p>
            <a:endParaRPr kumimoji="1" lang="zh-CN" altLang="en-US" dirty="0"/>
          </a:p>
        </p:txBody>
      </p:sp>
    </p:spTree>
    <p:extLst>
      <p:ext uri="{BB962C8B-B14F-4D97-AF65-F5344CB8AC3E}">
        <p14:creationId xmlns:p14="http://schemas.microsoft.com/office/powerpoint/2010/main" val="3420855016"/>
      </p:ext>
    </p:extLst>
  </p:cSld>
  <p:clrMapOvr>
    <a:masterClrMapping/>
  </p:clrMapOvr>
  <mc:AlternateContent xmlns:mc="http://schemas.openxmlformats.org/markup-compatibility/2006" xmlns:p14="http://schemas.microsoft.com/office/powerpoint/2010/main">
    <mc:Choice Requires="p14">
      <p:transition p14:dur="10" advTm="1364"/>
    </mc:Choice>
    <mc:Fallback xmlns="">
      <p:transition advTm="13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id="{EB1A4BDC-0C6F-CE48-9C60-DA48B1BEF1BC}"/>
              </a:ext>
            </a:extLst>
          </p:cNvPr>
          <p:cNvSpPr txBox="1">
            <a:spLocks/>
          </p:cNvSpPr>
          <p:nvPr/>
        </p:nvSpPr>
        <p:spPr>
          <a:xfrm>
            <a:off x="371062" y="947408"/>
            <a:ext cx="11449876" cy="1771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3600" dirty="0">
              <a:solidFill>
                <a:srgbClr val="941F23"/>
              </a:solidFill>
              <a:latin typeface="微软雅黑" panose="020B0503020204020204" pitchFamily="34" charset="-122"/>
              <a:ea typeface="微软雅黑" panose="020B0503020204020204" pitchFamily="34" charset="-122"/>
            </a:endParaRPr>
          </a:p>
        </p:txBody>
      </p:sp>
      <p:sp>
        <p:nvSpPr>
          <p:cNvPr id="7" name="标题 6">
            <a:extLst>
              <a:ext uri="{FF2B5EF4-FFF2-40B4-BE49-F238E27FC236}">
                <a16:creationId xmlns:a16="http://schemas.microsoft.com/office/drawing/2014/main" id="{7537BA45-A6DD-404F-9DC9-30EE3843890E}"/>
              </a:ext>
            </a:extLst>
          </p:cNvPr>
          <p:cNvSpPr>
            <a:spLocks noGrp="1"/>
          </p:cNvSpPr>
          <p:nvPr>
            <p:ph type="title"/>
          </p:nvPr>
        </p:nvSpPr>
        <p:spPr/>
        <p:txBody>
          <a:bodyPr/>
          <a:lstStyle/>
          <a:p>
            <a:r>
              <a:rPr lang="en-US" altLang="zh-CN" dirty="0"/>
              <a:t>Early</a:t>
            </a:r>
            <a:r>
              <a:rPr lang="zh-CN" altLang="en-US" dirty="0"/>
              <a:t> </a:t>
            </a:r>
            <a:r>
              <a:rPr lang="en-US" altLang="zh-CN" dirty="0"/>
              <a:t>control</a:t>
            </a:r>
            <a:endParaRPr lang="zh-CN" altLang="en-US" dirty="0"/>
          </a:p>
        </p:txBody>
      </p:sp>
      <p:sp>
        <p:nvSpPr>
          <p:cNvPr id="9" name="文本占位符 8">
            <a:extLst>
              <a:ext uri="{FF2B5EF4-FFF2-40B4-BE49-F238E27FC236}">
                <a16:creationId xmlns:a16="http://schemas.microsoft.com/office/drawing/2014/main" id="{B7F4F178-6411-004E-BDE8-C31789736A49}"/>
              </a:ext>
            </a:extLst>
          </p:cNvPr>
          <p:cNvSpPr>
            <a:spLocks noGrp="1"/>
          </p:cNvSpPr>
          <p:nvPr>
            <p:ph type="body" sz="quarter" idx="10"/>
          </p:nvPr>
        </p:nvSpPr>
        <p:spPr/>
        <p:txBody>
          <a:bodyPr/>
          <a:lstStyle/>
          <a:p>
            <a:r>
              <a:rPr lang="en-US" altLang="zh-CN" dirty="0"/>
              <a:t>Where</a:t>
            </a:r>
            <a:r>
              <a:rPr lang="zh-CN" altLang="en-US" dirty="0"/>
              <a:t> </a:t>
            </a:r>
            <a:r>
              <a:rPr lang="en-US" altLang="zh-CN" dirty="0"/>
              <a:t>the</a:t>
            </a:r>
            <a:r>
              <a:rPr lang="zh-CN" altLang="en-US" dirty="0"/>
              <a:t> </a:t>
            </a:r>
            <a:r>
              <a:rPr lang="en-US" altLang="zh-CN" dirty="0"/>
              <a:t>story</a:t>
            </a:r>
            <a:r>
              <a:rPr lang="zh-CN" altLang="en-US" dirty="0"/>
              <a:t> </a:t>
            </a:r>
            <a:r>
              <a:rPr lang="en-US" altLang="zh-CN" dirty="0"/>
              <a:t>begins...</a:t>
            </a:r>
            <a:endParaRPr lang="zh-CN" altLang="en-US" dirty="0"/>
          </a:p>
        </p:txBody>
      </p:sp>
      <p:sp>
        <p:nvSpPr>
          <p:cNvPr id="10" name="文本框 9">
            <a:extLst>
              <a:ext uri="{FF2B5EF4-FFF2-40B4-BE49-F238E27FC236}">
                <a16:creationId xmlns:a16="http://schemas.microsoft.com/office/drawing/2014/main" id="{DFE5E90E-F2C8-B14E-BEBA-AC62BE08D831}"/>
              </a:ext>
            </a:extLst>
          </p:cNvPr>
          <p:cNvSpPr txBox="1"/>
          <p:nvPr/>
        </p:nvSpPr>
        <p:spPr>
          <a:xfrm>
            <a:off x="505326" y="1118937"/>
            <a:ext cx="6737685" cy="369332"/>
          </a:xfrm>
          <a:prstGeom prst="rect">
            <a:avLst/>
          </a:prstGeom>
          <a:noFill/>
        </p:spPr>
        <p:txBody>
          <a:bodyPr wrap="square" rtlCol="0">
            <a:spAutoFit/>
          </a:bodyPr>
          <a:lstStyle/>
          <a:p>
            <a:r>
              <a:rPr kumimoji="1" lang="en-US" altLang="zh-CN" dirty="0"/>
              <a:t>A</a:t>
            </a:r>
            <a:r>
              <a:rPr kumimoji="1" lang="zh-CN" altLang="en-US" dirty="0"/>
              <a:t> </a:t>
            </a:r>
            <a:r>
              <a:rPr kumimoji="1" lang="en-US" altLang="zh-CN" dirty="0"/>
              <a:t>long</a:t>
            </a:r>
            <a:r>
              <a:rPr kumimoji="1" lang="zh-CN" altLang="en-US" dirty="0"/>
              <a:t> </a:t>
            </a:r>
            <a:r>
              <a:rPr kumimoji="1" lang="en-US" altLang="zh-CN" dirty="0"/>
              <a:t>long</a:t>
            </a:r>
            <a:r>
              <a:rPr kumimoji="1" lang="zh-CN" altLang="en-US" dirty="0"/>
              <a:t> </a:t>
            </a:r>
            <a:r>
              <a:rPr kumimoji="1" lang="en-US" altLang="zh-CN" dirty="0"/>
              <a:t>time</a:t>
            </a:r>
            <a:r>
              <a:rPr kumimoji="1" lang="zh-CN" altLang="en-US" dirty="0"/>
              <a:t> </a:t>
            </a:r>
            <a:r>
              <a:rPr kumimoji="1" lang="en-US" altLang="zh-CN" dirty="0"/>
              <a:t>ago…</a:t>
            </a:r>
            <a:endParaRPr kumimoji="1" lang="zh-CN" altLang="en-US" b="1" dirty="0">
              <a:solidFill>
                <a:schemeClr val="accent1">
                  <a:lumMod val="50000"/>
                </a:schemeClr>
              </a:solidFill>
            </a:endParaRPr>
          </a:p>
        </p:txBody>
      </p:sp>
      <p:pic>
        <p:nvPicPr>
          <p:cNvPr id="12" name="图片 11" descr="图示&#10;&#10;描述已自动生成">
            <a:extLst>
              <a:ext uri="{FF2B5EF4-FFF2-40B4-BE49-F238E27FC236}">
                <a16:creationId xmlns:a16="http://schemas.microsoft.com/office/drawing/2014/main" id="{65354BBF-56B3-7C4E-8459-D95D541C257B}"/>
              </a:ext>
            </a:extLst>
          </p:cNvPr>
          <p:cNvPicPr>
            <a:picLocks noChangeAspect="1"/>
          </p:cNvPicPr>
          <p:nvPr/>
        </p:nvPicPr>
        <p:blipFill rotWithShape="1">
          <a:blip r:embed="rId4">
            <a:extLst>
              <a:ext uri="{28A0092B-C50C-407E-A947-70E740481C1C}">
                <a14:useLocalDpi xmlns:a14="http://schemas.microsoft.com/office/drawing/2010/main" val="0"/>
              </a:ext>
            </a:extLst>
          </a:blip>
          <a:srcRect l="19109" t="4558" r="9979"/>
          <a:stretch/>
        </p:blipFill>
        <p:spPr>
          <a:xfrm>
            <a:off x="4040105" y="2357790"/>
            <a:ext cx="3010859" cy="3450548"/>
          </a:xfrm>
          <a:prstGeom prst="rect">
            <a:avLst/>
          </a:prstGeom>
        </p:spPr>
      </p:pic>
      <p:sp>
        <p:nvSpPr>
          <p:cNvPr id="13" name="文本框 12">
            <a:extLst>
              <a:ext uri="{FF2B5EF4-FFF2-40B4-BE49-F238E27FC236}">
                <a16:creationId xmlns:a16="http://schemas.microsoft.com/office/drawing/2014/main" id="{900A708F-66BA-EC48-907A-BDECDD3B652F}"/>
              </a:ext>
            </a:extLst>
          </p:cNvPr>
          <p:cNvSpPr txBox="1"/>
          <p:nvPr/>
        </p:nvSpPr>
        <p:spPr>
          <a:xfrm>
            <a:off x="4809602" y="5942277"/>
            <a:ext cx="1471864" cy="369332"/>
          </a:xfrm>
          <a:prstGeom prst="rect">
            <a:avLst/>
          </a:prstGeom>
          <a:noFill/>
        </p:spPr>
        <p:txBody>
          <a:bodyPr wrap="square" rtlCol="0">
            <a:spAutoFit/>
          </a:bodyPr>
          <a:lstStyle/>
          <a:p>
            <a:pPr algn="ctr"/>
            <a:r>
              <a:rPr lang="en" altLang="zh-CN" dirty="0"/>
              <a:t>Water </a:t>
            </a:r>
            <a:r>
              <a:rPr lang="en-US" altLang="zh-CN" dirty="0"/>
              <a:t>C</a:t>
            </a:r>
            <a:r>
              <a:rPr lang="en" altLang="zh-CN" dirty="0"/>
              <a:t>lock</a:t>
            </a:r>
            <a:endParaRPr kumimoji="1" lang="zh-CN" altLang="en-US" dirty="0"/>
          </a:p>
        </p:txBody>
      </p:sp>
      <p:sp>
        <p:nvSpPr>
          <p:cNvPr id="14" name="矩形 13">
            <a:extLst>
              <a:ext uri="{FF2B5EF4-FFF2-40B4-BE49-F238E27FC236}">
                <a16:creationId xmlns:a16="http://schemas.microsoft.com/office/drawing/2014/main" id="{756FA0E7-EAFA-544F-94A6-DB49B7F2F139}"/>
              </a:ext>
            </a:extLst>
          </p:cNvPr>
          <p:cNvSpPr/>
          <p:nvPr/>
        </p:nvSpPr>
        <p:spPr>
          <a:xfrm>
            <a:off x="505325" y="1520449"/>
            <a:ext cx="11153275" cy="646331"/>
          </a:xfrm>
          <a:prstGeom prst="rect">
            <a:avLst/>
          </a:prstGeom>
        </p:spPr>
        <p:txBody>
          <a:bodyPr wrap="square">
            <a:spAutoFit/>
          </a:bodyPr>
          <a:lstStyle/>
          <a:p>
            <a:r>
              <a:rPr lang="zh-CN" altLang="en-US" dirty="0"/>
              <a:t>﻿</a:t>
            </a:r>
            <a:r>
              <a:rPr lang="en-US" altLang="zh-CN" dirty="0"/>
              <a:t>D</a:t>
            </a:r>
            <a:r>
              <a:rPr lang="zh-CN" altLang="en-US" dirty="0"/>
              <a:t>escribed by Vitruvius and attributed to Ktesibios </a:t>
            </a:r>
            <a:r>
              <a:rPr lang="en-US" altLang="zh-CN" dirty="0"/>
              <a:t>(Greece?</a:t>
            </a:r>
            <a:r>
              <a:rPr lang="zh-CN" altLang="en-US" dirty="0"/>
              <a:t> </a:t>
            </a:r>
            <a:r>
              <a:rPr lang="en-US" altLang="zh-CN" dirty="0"/>
              <a:t>Middle</a:t>
            </a:r>
            <a:r>
              <a:rPr lang="zh-CN" altLang="en-US" dirty="0"/>
              <a:t> </a:t>
            </a:r>
            <a:r>
              <a:rPr lang="en-US" altLang="zh-CN" dirty="0"/>
              <a:t>East?</a:t>
            </a:r>
            <a:r>
              <a:rPr lang="zh-CN" altLang="en-US" dirty="0"/>
              <a:t> </a:t>
            </a:r>
            <a:r>
              <a:rPr lang="en-US" altLang="zh-CN" dirty="0"/>
              <a:t>Egypt?),</a:t>
            </a:r>
            <a:r>
              <a:rPr lang="zh-CN" altLang="en-US" dirty="0"/>
              <a:t> </a:t>
            </a:r>
            <a:r>
              <a:rPr lang="en" altLang="zh-CN" dirty="0"/>
              <a:t>was used until the </a:t>
            </a:r>
            <a:r>
              <a:rPr lang="en" altLang="zh-CN" b="1" dirty="0">
                <a:solidFill>
                  <a:schemeClr val="accent1">
                    <a:lumMod val="50000"/>
                  </a:schemeClr>
                </a:solidFill>
              </a:rPr>
              <a:t>17th century</a:t>
            </a:r>
            <a:r>
              <a:rPr lang="en" altLang="zh-CN" dirty="0"/>
              <a:t>.</a:t>
            </a:r>
          </a:p>
          <a:p>
            <a:endParaRPr lang="zh-CN" altLang="en-US" dirty="0"/>
          </a:p>
        </p:txBody>
      </p:sp>
      <p:pic>
        <p:nvPicPr>
          <p:cNvPr id="17" name="图片 16" descr="图片包含 桌子, 小, 对, 站&#10;&#10;描述已自动生成">
            <a:extLst>
              <a:ext uri="{FF2B5EF4-FFF2-40B4-BE49-F238E27FC236}">
                <a16:creationId xmlns:a16="http://schemas.microsoft.com/office/drawing/2014/main" id="{C852AAC7-476D-8E46-80F1-F1BF6934B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324" y="2247087"/>
            <a:ext cx="2833033" cy="3852924"/>
          </a:xfrm>
          <a:prstGeom prst="rect">
            <a:avLst/>
          </a:prstGeom>
        </p:spPr>
      </p:pic>
      <p:pic>
        <p:nvPicPr>
          <p:cNvPr id="2050" name="Picture 2">
            <a:extLst>
              <a:ext uri="{FF2B5EF4-FFF2-40B4-BE49-F238E27FC236}">
                <a16:creationId xmlns:a16="http://schemas.microsoft.com/office/drawing/2014/main" id="{20F00327-3246-AF46-9D72-5DCA759878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8018" y="2297629"/>
            <a:ext cx="2587912" cy="3450549"/>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6EE72A62-1573-0848-B1B4-0F2696B567DC}"/>
              </a:ext>
            </a:extLst>
          </p:cNvPr>
          <p:cNvSpPr txBox="1"/>
          <p:nvPr/>
        </p:nvSpPr>
        <p:spPr>
          <a:xfrm>
            <a:off x="8518358" y="5894150"/>
            <a:ext cx="2439919" cy="369332"/>
          </a:xfrm>
          <a:prstGeom prst="rect">
            <a:avLst/>
          </a:prstGeom>
          <a:noFill/>
        </p:spPr>
        <p:txBody>
          <a:bodyPr wrap="square" rtlCol="0">
            <a:spAutoFit/>
          </a:bodyPr>
          <a:lstStyle/>
          <a:p>
            <a:r>
              <a:rPr kumimoji="1" lang="en-US" altLang="zh-CN" dirty="0"/>
              <a:t>Rites</a:t>
            </a:r>
            <a:r>
              <a:rPr kumimoji="1" lang="zh-CN" altLang="en-US" dirty="0"/>
              <a:t> </a:t>
            </a:r>
            <a:r>
              <a:rPr kumimoji="1" lang="en-US" altLang="zh-CN" dirty="0"/>
              <a:t>of</a:t>
            </a:r>
            <a:r>
              <a:rPr kumimoji="1" lang="zh-CN" altLang="en-US" dirty="0"/>
              <a:t> </a:t>
            </a:r>
            <a:r>
              <a:rPr kumimoji="1" lang="en-US" altLang="zh-CN" dirty="0"/>
              <a:t>Zhou:</a:t>
            </a:r>
            <a:r>
              <a:rPr kumimoji="1" lang="zh-CN" altLang="en-US" dirty="0"/>
              <a:t> </a:t>
            </a:r>
            <a:r>
              <a:rPr kumimoji="1" lang="en-US" altLang="zh-CN" dirty="0"/>
              <a:t>770</a:t>
            </a:r>
            <a:r>
              <a:rPr kumimoji="1" lang="zh-CN" altLang="en-US" dirty="0"/>
              <a:t> </a:t>
            </a:r>
            <a:r>
              <a:rPr kumimoji="1" lang="en-US" altLang="zh-CN" dirty="0"/>
              <a:t>B.C.</a:t>
            </a:r>
            <a:endParaRPr kumimoji="1" lang="zh-CN" altLang="en-US" dirty="0"/>
          </a:p>
        </p:txBody>
      </p:sp>
      <p:sp>
        <p:nvSpPr>
          <p:cNvPr id="21" name="矩形 20">
            <a:extLst>
              <a:ext uri="{FF2B5EF4-FFF2-40B4-BE49-F238E27FC236}">
                <a16:creationId xmlns:a16="http://schemas.microsoft.com/office/drawing/2014/main" id="{16361D23-B70E-8748-9FA6-D87C4D3C91FC}"/>
              </a:ext>
            </a:extLst>
          </p:cNvPr>
          <p:cNvSpPr/>
          <p:nvPr/>
        </p:nvSpPr>
        <p:spPr>
          <a:xfrm>
            <a:off x="838329" y="5910592"/>
            <a:ext cx="2580643" cy="369332"/>
          </a:xfrm>
          <a:prstGeom prst="rect">
            <a:avLst/>
          </a:prstGeom>
        </p:spPr>
        <p:txBody>
          <a:bodyPr wrap="none">
            <a:spAutoFit/>
          </a:bodyPr>
          <a:lstStyle/>
          <a:p>
            <a:r>
              <a:rPr lang="en-US" altLang="zh-CN" b="1" dirty="0">
                <a:solidFill>
                  <a:schemeClr val="accent1">
                    <a:lumMod val="50000"/>
                  </a:schemeClr>
                </a:solidFill>
              </a:rPr>
              <a:t>Ancient</a:t>
            </a:r>
            <a:r>
              <a:rPr lang="zh-CN" altLang="en-US" b="1" dirty="0">
                <a:solidFill>
                  <a:schemeClr val="accent1">
                    <a:lumMod val="50000"/>
                  </a:schemeClr>
                </a:solidFill>
              </a:rPr>
              <a:t> </a:t>
            </a:r>
            <a:r>
              <a:rPr lang="en-US" altLang="zh-CN" b="1" dirty="0">
                <a:solidFill>
                  <a:schemeClr val="accent1">
                    <a:lumMod val="50000"/>
                  </a:schemeClr>
                </a:solidFill>
              </a:rPr>
              <a:t>Rome</a:t>
            </a:r>
            <a:r>
              <a:rPr lang="zh-CN" altLang="en-US" b="1" dirty="0">
                <a:solidFill>
                  <a:schemeClr val="accent1">
                    <a:lumMod val="50000"/>
                  </a:schemeClr>
                </a:solidFill>
              </a:rPr>
              <a:t>：</a:t>
            </a:r>
            <a:r>
              <a:rPr lang="en-US" altLang="zh-CN" b="1" dirty="0">
                <a:solidFill>
                  <a:schemeClr val="accent1">
                    <a:lumMod val="50000"/>
                  </a:schemeClr>
                </a:solidFill>
              </a:rPr>
              <a:t>270</a:t>
            </a:r>
            <a:r>
              <a:rPr lang="zh-CN" altLang="en-US" b="1" dirty="0">
                <a:solidFill>
                  <a:schemeClr val="accent1">
                    <a:lumMod val="50000"/>
                  </a:schemeClr>
                </a:solidFill>
              </a:rPr>
              <a:t> </a:t>
            </a:r>
            <a:r>
              <a:rPr lang="en-US" altLang="zh-CN" b="1" dirty="0">
                <a:solidFill>
                  <a:schemeClr val="accent1">
                    <a:lumMod val="50000"/>
                  </a:schemeClr>
                </a:solidFill>
              </a:rPr>
              <a:t>B.C.</a:t>
            </a:r>
            <a:r>
              <a:rPr lang="zh-CN" altLang="en-US" b="1" dirty="0">
                <a:solidFill>
                  <a:schemeClr val="accent1">
                    <a:lumMod val="50000"/>
                  </a:schemeClr>
                </a:solidFill>
              </a:rPr>
              <a:t> </a:t>
            </a:r>
            <a:endParaRPr lang="zh-CN" altLang="en-US" dirty="0"/>
          </a:p>
        </p:txBody>
      </p:sp>
      <p:sp>
        <p:nvSpPr>
          <p:cNvPr id="22" name="矩形标注 21">
            <a:extLst>
              <a:ext uri="{FF2B5EF4-FFF2-40B4-BE49-F238E27FC236}">
                <a16:creationId xmlns:a16="http://schemas.microsoft.com/office/drawing/2014/main" id="{2BAB43BE-0851-EC4B-A4AA-821D646C146A}"/>
              </a:ext>
            </a:extLst>
          </p:cNvPr>
          <p:cNvSpPr/>
          <p:nvPr/>
        </p:nvSpPr>
        <p:spPr>
          <a:xfrm>
            <a:off x="5727032" y="2478505"/>
            <a:ext cx="1515978" cy="529390"/>
          </a:xfrm>
          <a:prstGeom prst="wedgeRectCallout">
            <a:avLst>
              <a:gd name="adj1" fmla="val -54017"/>
              <a:gd name="adj2" fmla="val 1163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b="1" dirty="0"/>
              <a:t>Automatic</a:t>
            </a:r>
            <a:endParaRPr kumimoji="1" lang="zh-CN" altLang="en-US" b="1" dirty="0"/>
          </a:p>
        </p:txBody>
      </p:sp>
    </p:spTree>
    <p:custDataLst>
      <p:tags r:id="rId1"/>
    </p:custDataLst>
    <p:extLst>
      <p:ext uri="{BB962C8B-B14F-4D97-AF65-F5344CB8AC3E}">
        <p14:creationId xmlns:p14="http://schemas.microsoft.com/office/powerpoint/2010/main" val="3564981681"/>
      </p:ext>
    </p:extLst>
  </p:cSld>
  <p:clrMapOvr>
    <a:masterClrMapping/>
  </p:clrMapOvr>
  <mc:AlternateContent xmlns:mc="http://schemas.openxmlformats.org/markup-compatibility/2006" xmlns:p14="http://schemas.microsoft.com/office/powerpoint/2010/main">
    <mc:Choice Requires="p14">
      <p:transition p14:dur="10" advTm="252340"/>
    </mc:Choice>
    <mc:Fallback xmlns="">
      <p:transition advTm="2523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id="{EB1A4BDC-0C6F-CE48-9C60-DA48B1BEF1BC}"/>
              </a:ext>
            </a:extLst>
          </p:cNvPr>
          <p:cNvSpPr txBox="1">
            <a:spLocks/>
          </p:cNvSpPr>
          <p:nvPr/>
        </p:nvSpPr>
        <p:spPr>
          <a:xfrm>
            <a:off x="371062" y="709863"/>
            <a:ext cx="11449876" cy="4544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3600" dirty="0">
              <a:solidFill>
                <a:srgbClr val="941F23"/>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686075F-31EB-DE41-9725-EEA9A65DAB04}"/>
              </a:ext>
            </a:extLst>
          </p:cNvPr>
          <p:cNvSpPr txBox="1"/>
          <p:nvPr/>
        </p:nvSpPr>
        <p:spPr>
          <a:xfrm>
            <a:off x="143338" y="810493"/>
            <a:ext cx="11677599" cy="1477328"/>
          </a:xfrm>
          <a:prstGeom prst="rect">
            <a:avLst/>
          </a:prstGeom>
          <a:noFill/>
        </p:spPr>
        <p:txBody>
          <a:bodyPr wrap="square" rtlCol="0">
            <a:spAutoFit/>
          </a:bodyPr>
          <a:lstStyle/>
          <a:p>
            <a:r>
              <a:rPr lang="en-US" altLang="zh-CN" dirty="0">
                <a:solidFill>
                  <a:srgbClr val="941F23"/>
                </a:solidFill>
                <a:latin typeface="微软雅黑" panose="020B0503020204020204" pitchFamily="34" charset="-122"/>
                <a:ea typeface="微软雅黑" panose="020B0503020204020204" pitchFamily="34" charset="-122"/>
              </a:rPr>
              <a:t>DEFINITION</a:t>
            </a:r>
            <a:r>
              <a:rPr lang="zh-CN" altLang="en-US" dirty="0">
                <a:solidFill>
                  <a:srgbClr val="941F23"/>
                </a:solidFill>
                <a:latin typeface="微软雅黑" panose="020B0503020204020204" pitchFamily="34" charset="-122"/>
                <a:ea typeface="微软雅黑" panose="020B0503020204020204" pitchFamily="34" charset="-122"/>
              </a:rPr>
              <a:t> </a:t>
            </a:r>
            <a:r>
              <a:rPr lang="en-US" altLang="zh-CN" dirty="0">
                <a:solidFill>
                  <a:srgbClr val="941F23"/>
                </a:solidFill>
                <a:latin typeface="微软雅黑" panose="020B0503020204020204" pitchFamily="34" charset="-122"/>
                <a:ea typeface="微软雅黑" panose="020B0503020204020204" pitchFamily="34" charset="-122"/>
              </a:rPr>
              <a:t>:</a:t>
            </a:r>
            <a:r>
              <a:rPr lang="zh-CN" altLang="en-US" dirty="0">
                <a:solidFill>
                  <a:srgbClr val="941F23"/>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Wherever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there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system</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measures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something,</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think</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about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how</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appropriately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react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based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on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measurement,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and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then</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does</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something</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dynamic</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plant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based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on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its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though</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process,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likely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using</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form</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of</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control.</a:t>
            </a:r>
          </a:p>
          <a:p>
            <a:endParaRPr lang="en-US" altLang="zh-CN" dirty="0">
              <a:latin typeface="微软雅黑" panose="020B0503020204020204" pitchFamily="34" charset="-122"/>
              <a:ea typeface="微软雅黑" panose="020B0503020204020204" pitchFamily="34" charset="-122"/>
            </a:endParaRPr>
          </a:p>
          <a:p>
            <a:endParaRPr kumimoji="1" lang="zh-CN" altLang="en-US" dirty="0"/>
          </a:p>
        </p:txBody>
      </p:sp>
      <p:sp>
        <p:nvSpPr>
          <p:cNvPr id="2" name="标题 1">
            <a:extLst>
              <a:ext uri="{FF2B5EF4-FFF2-40B4-BE49-F238E27FC236}">
                <a16:creationId xmlns:a16="http://schemas.microsoft.com/office/drawing/2014/main" id="{96AEA8C4-4F77-0747-9DB2-63B65B28D57A}"/>
              </a:ext>
            </a:extLst>
          </p:cNvPr>
          <p:cNvSpPr>
            <a:spLocks noGrp="1"/>
          </p:cNvSpPr>
          <p:nvPr>
            <p:ph type="title"/>
          </p:nvPr>
        </p:nvSpPr>
        <p:spPr/>
        <p:txBody>
          <a:bodyPr/>
          <a:lstStyle/>
          <a:p>
            <a:r>
              <a:rPr lang="en-US" altLang="zh-CN" dirty="0"/>
              <a:t>Early</a:t>
            </a:r>
            <a:r>
              <a:rPr lang="zh-CN" altLang="en-US" dirty="0"/>
              <a:t> </a:t>
            </a:r>
            <a:r>
              <a:rPr lang="en-US" altLang="zh-CN" dirty="0"/>
              <a:t>Control</a:t>
            </a:r>
            <a:endParaRPr lang="zh-CN" altLang="en-US" dirty="0"/>
          </a:p>
        </p:txBody>
      </p:sp>
      <p:sp>
        <p:nvSpPr>
          <p:cNvPr id="3" name="文本占位符 2">
            <a:extLst>
              <a:ext uri="{FF2B5EF4-FFF2-40B4-BE49-F238E27FC236}">
                <a16:creationId xmlns:a16="http://schemas.microsoft.com/office/drawing/2014/main" id="{A0B9DBF0-850A-3E42-A2F8-97AAB811E0C9}"/>
              </a:ext>
            </a:extLst>
          </p:cNvPr>
          <p:cNvSpPr>
            <a:spLocks noGrp="1"/>
          </p:cNvSpPr>
          <p:nvPr>
            <p:ph type="body" sz="quarter" idx="10"/>
          </p:nvPr>
        </p:nvSpPr>
        <p:spPr/>
        <p:txBody>
          <a:bodyPr/>
          <a:lstStyle/>
          <a:p>
            <a:r>
              <a:rPr lang="en-US" altLang="zh-CN" dirty="0">
                <a:latin typeface="微软雅黑" panose="020B0503020204020204" pitchFamily="34" charset="-122"/>
                <a:ea typeface="微软雅黑" panose="020B0503020204020204" pitchFamily="34" charset="-122"/>
              </a:rPr>
              <a:t>What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control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system?</a:t>
            </a:r>
          </a:p>
        </p:txBody>
      </p:sp>
      <p:sp>
        <p:nvSpPr>
          <p:cNvPr id="10" name="椭圆 9">
            <a:extLst>
              <a:ext uri="{FF2B5EF4-FFF2-40B4-BE49-F238E27FC236}">
                <a16:creationId xmlns:a16="http://schemas.microsoft.com/office/drawing/2014/main" id="{320847F4-3E07-BF48-997A-320E654FA1B8}"/>
              </a:ext>
            </a:extLst>
          </p:cNvPr>
          <p:cNvSpPr/>
          <p:nvPr/>
        </p:nvSpPr>
        <p:spPr>
          <a:xfrm>
            <a:off x="2116456" y="2058071"/>
            <a:ext cx="7518400" cy="1903961"/>
          </a:xfrm>
          <a:prstGeom prst="ellipse">
            <a:avLst/>
          </a:prstGeom>
          <a:solidFill>
            <a:schemeClr val="accent1">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a:p>
        </p:txBody>
      </p:sp>
      <p:grpSp>
        <p:nvGrpSpPr>
          <p:cNvPr id="11" name="组合 10">
            <a:extLst>
              <a:ext uri="{FF2B5EF4-FFF2-40B4-BE49-F238E27FC236}">
                <a16:creationId xmlns:a16="http://schemas.microsoft.com/office/drawing/2014/main" id="{02283CE6-37C0-1E45-AFC7-7D66A358940F}"/>
              </a:ext>
            </a:extLst>
          </p:cNvPr>
          <p:cNvGrpSpPr/>
          <p:nvPr/>
        </p:nvGrpSpPr>
        <p:grpSpPr>
          <a:xfrm>
            <a:off x="2779139" y="2260564"/>
            <a:ext cx="6189858" cy="1443314"/>
            <a:chOff x="2988299" y="1450608"/>
            <a:chExt cx="6189858" cy="1443314"/>
          </a:xfrm>
        </p:grpSpPr>
        <p:sp>
          <p:nvSpPr>
            <p:cNvPr id="12" name="矩形 11">
              <a:extLst>
                <a:ext uri="{FF2B5EF4-FFF2-40B4-BE49-F238E27FC236}">
                  <a16:creationId xmlns:a16="http://schemas.microsoft.com/office/drawing/2014/main" id="{9501C559-0250-1742-A109-FB1FD9DC17CA}"/>
                </a:ext>
              </a:extLst>
            </p:cNvPr>
            <p:cNvSpPr/>
            <p:nvPr/>
          </p:nvSpPr>
          <p:spPr>
            <a:xfrm>
              <a:off x="5917948" y="2114754"/>
              <a:ext cx="1794081" cy="369332"/>
            </a:xfrm>
            <a:prstGeom prst="rect">
              <a:avLst/>
            </a:prstGeom>
          </p:spPr>
          <p:txBody>
            <a:bodyPr wrap="none">
              <a:spAutoFit/>
            </a:bodyPr>
            <a:lstStyle/>
            <a:p>
              <a:r>
                <a:rPr lang="en" altLang="zh-CN" dirty="0">
                  <a:latin typeface="Times" pitchFamily="2" charset="0"/>
                </a:rPr>
                <a:t>Humanoid robots</a:t>
              </a:r>
              <a:endParaRPr lang="en" altLang="zh-CN" dirty="0">
                <a:effectLst/>
                <a:latin typeface="Times" pitchFamily="2" charset="0"/>
              </a:endParaRPr>
            </a:p>
          </p:txBody>
        </p:sp>
        <p:sp>
          <p:nvSpPr>
            <p:cNvPr id="13" name="矩形 12">
              <a:extLst>
                <a:ext uri="{FF2B5EF4-FFF2-40B4-BE49-F238E27FC236}">
                  <a16:creationId xmlns:a16="http://schemas.microsoft.com/office/drawing/2014/main" id="{C752546E-5AC6-0941-8058-1FF7107A1A33}"/>
                </a:ext>
              </a:extLst>
            </p:cNvPr>
            <p:cNvSpPr/>
            <p:nvPr/>
          </p:nvSpPr>
          <p:spPr>
            <a:xfrm>
              <a:off x="3771362" y="2524590"/>
              <a:ext cx="2351926" cy="369332"/>
            </a:xfrm>
            <a:prstGeom prst="rect">
              <a:avLst/>
            </a:prstGeom>
          </p:spPr>
          <p:txBody>
            <a:bodyPr wrap="none">
              <a:spAutoFit/>
            </a:bodyPr>
            <a:lstStyle/>
            <a:p>
              <a:r>
                <a:rPr lang="en-US" altLang="zh-CN" dirty="0">
                  <a:latin typeface="Times" pitchFamily="2" charset="0"/>
                </a:rPr>
                <a:t>E</a:t>
              </a:r>
              <a:r>
                <a:rPr lang="en" altLang="zh-CN" dirty="0" err="1">
                  <a:latin typeface="Times" pitchFamily="2" charset="0"/>
                </a:rPr>
                <a:t>lectric</a:t>
              </a:r>
              <a:r>
                <a:rPr lang="en" altLang="zh-CN" dirty="0">
                  <a:latin typeface="Times" pitchFamily="2" charset="0"/>
                </a:rPr>
                <a:t> power industry</a:t>
              </a:r>
              <a:endParaRPr lang="en" altLang="zh-CN" dirty="0">
                <a:effectLst/>
                <a:latin typeface="Times" pitchFamily="2" charset="0"/>
              </a:endParaRPr>
            </a:p>
          </p:txBody>
        </p:sp>
        <p:sp>
          <p:nvSpPr>
            <p:cNvPr id="14" name="矩形 13">
              <a:extLst>
                <a:ext uri="{FF2B5EF4-FFF2-40B4-BE49-F238E27FC236}">
                  <a16:creationId xmlns:a16="http://schemas.microsoft.com/office/drawing/2014/main" id="{D756B12D-693F-A947-8211-FF5A35BF41D5}"/>
                </a:ext>
              </a:extLst>
            </p:cNvPr>
            <p:cNvSpPr/>
            <p:nvPr/>
          </p:nvSpPr>
          <p:spPr>
            <a:xfrm>
              <a:off x="4928089" y="1450608"/>
              <a:ext cx="2024913" cy="369332"/>
            </a:xfrm>
            <a:prstGeom prst="rect">
              <a:avLst/>
            </a:prstGeom>
          </p:spPr>
          <p:txBody>
            <a:bodyPr wrap="none">
              <a:spAutoFit/>
            </a:bodyPr>
            <a:lstStyle/>
            <a:p>
              <a:r>
                <a:rPr lang="en" altLang="zh-CN" dirty="0">
                  <a:latin typeface="Times" pitchFamily="2" charset="0"/>
                </a:rPr>
                <a:t>Automated vehicles</a:t>
              </a:r>
              <a:endParaRPr lang="en" altLang="zh-CN" dirty="0">
                <a:effectLst/>
                <a:latin typeface="Times" pitchFamily="2" charset="0"/>
              </a:endParaRPr>
            </a:p>
          </p:txBody>
        </p:sp>
        <p:sp>
          <p:nvSpPr>
            <p:cNvPr id="15" name="矩形 14">
              <a:extLst>
                <a:ext uri="{FF2B5EF4-FFF2-40B4-BE49-F238E27FC236}">
                  <a16:creationId xmlns:a16="http://schemas.microsoft.com/office/drawing/2014/main" id="{9FA0E36F-4BC5-B64E-8F81-C40B3CC3D867}"/>
                </a:ext>
              </a:extLst>
            </p:cNvPr>
            <p:cNvSpPr/>
            <p:nvPr/>
          </p:nvSpPr>
          <p:spPr>
            <a:xfrm>
              <a:off x="6781347" y="2458377"/>
              <a:ext cx="2396810" cy="369332"/>
            </a:xfrm>
            <a:prstGeom prst="rect">
              <a:avLst/>
            </a:prstGeom>
          </p:spPr>
          <p:txBody>
            <a:bodyPr wrap="none">
              <a:spAutoFit/>
            </a:bodyPr>
            <a:lstStyle/>
            <a:p>
              <a:r>
                <a:rPr lang="en" altLang="zh-CN" dirty="0">
                  <a:latin typeface="Times" pitchFamily="2" charset="0"/>
                </a:rPr>
                <a:t>Biomedical engineering</a:t>
              </a:r>
              <a:endParaRPr lang="en" altLang="zh-CN" dirty="0">
                <a:effectLst/>
                <a:latin typeface="Times" pitchFamily="2" charset="0"/>
              </a:endParaRPr>
            </a:p>
          </p:txBody>
        </p:sp>
        <p:sp>
          <p:nvSpPr>
            <p:cNvPr id="16" name="矩形 15">
              <a:extLst>
                <a:ext uri="{FF2B5EF4-FFF2-40B4-BE49-F238E27FC236}">
                  <a16:creationId xmlns:a16="http://schemas.microsoft.com/office/drawing/2014/main" id="{E6E7E474-940C-C746-BC5F-5D3E609EA9A3}"/>
                </a:ext>
              </a:extLst>
            </p:cNvPr>
            <p:cNvSpPr/>
            <p:nvPr/>
          </p:nvSpPr>
          <p:spPr>
            <a:xfrm>
              <a:off x="2988299" y="1819940"/>
              <a:ext cx="3826689" cy="369332"/>
            </a:xfrm>
            <a:prstGeom prst="rect">
              <a:avLst/>
            </a:prstGeom>
          </p:spPr>
          <p:txBody>
            <a:bodyPr wrap="none">
              <a:spAutoFit/>
            </a:bodyPr>
            <a:lstStyle/>
            <a:p>
              <a:r>
                <a:rPr lang="en" altLang="zh-CN" dirty="0">
                  <a:latin typeface="Times" pitchFamily="2" charset="0"/>
                </a:rPr>
                <a:t>Social, economic, and political systems</a:t>
              </a:r>
              <a:endParaRPr lang="en" altLang="zh-CN" dirty="0">
                <a:effectLst/>
                <a:latin typeface="Times" pitchFamily="2" charset="0"/>
              </a:endParaRPr>
            </a:p>
          </p:txBody>
        </p:sp>
        <p:sp>
          <p:nvSpPr>
            <p:cNvPr id="17" name="矩形 16">
              <a:extLst>
                <a:ext uri="{FF2B5EF4-FFF2-40B4-BE49-F238E27FC236}">
                  <a16:creationId xmlns:a16="http://schemas.microsoft.com/office/drawing/2014/main" id="{EDA1E429-53B5-204B-B836-024EEA176054}"/>
                </a:ext>
              </a:extLst>
            </p:cNvPr>
            <p:cNvSpPr/>
            <p:nvPr/>
          </p:nvSpPr>
          <p:spPr>
            <a:xfrm>
              <a:off x="7599471" y="1771131"/>
              <a:ext cx="744819" cy="369332"/>
            </a:xfrm>
            <a:prstGeom prst="rect">
              <a:avLst/>
            </a:prstGeom>
          </p:spPr>
          <p:txBody>
            <a:bodyPr wrap="none">
              <a:spAutoFit/>
            </a:bodyPr>
            <a:lstStyle/>
            <a:p>
              <a:r>
                <a:rPr lang="en" altLang="zh-CN" dirty="0">
                  <a:latin typeface="Times" pitchFamily="2" charset="0"/>
                </a:rPr>
                <a:t>UAVs</a:t>
              </a:r>
              <a:endParaRPr lang="en" altLang="zh-CN" dirty="0">
                <a:effectLst/>
                <a:latin typeface="Times" pitchFamily="2" charset="0"/>
              </a:endParaRPr>
            </a:p>
          </p:txBody>
        </p:sp>
      </p:grpSp>
      <p:pic>
        <p:nvPicPr>
          <p:cNvPr id="18" name="open loop toaster.mov" descr="open loop toaster.mov">
            <a:hlinkClick r:id="" action="ppaction://media"/>
            <a:extLst>
              <a:ext uri="{FF2B5EF4-FFF2-40B4-BE49-F238E27FC236}">
                <a16:creationId xmlns:a16="http://schemas.microsoft.com/office/drawing/2014/main" id="{CD0CD6E7-11B5-3849-B225-030DBE1103D9}"/>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l="960" t="11346" r="1444" b="9361"/>
          <a:stretch/>
        </p:blipFill>
        <p:spPr>
          <a:xfrm>
            <a:off x="912863" y="4409079"/>
            <a:ext cx="5032610" cy="1968810"/>
          </a:xfrm>
          <a:prstGeom prst="rect">
            <a:avLst/>
          </a:prstGeom>
          <a:ln>
            <a:noFill/>
          </a:ln>
          <a:effectLst>
            <a:outerShdw blurRad="190500" algn="tl" rotWithShape="0">
              <a:srgbClr val="000000">
                <a:alpha val="70000"/>
              </a:srgbClr>
            </a:outerShdw>
          </a:effectLst>
        </p:spPr>
      </p:pic>
      <p:sp>
        <p:nvSpPr>
          <p:cNvPr id="19" name="文本框 18">
            <a:extLst>
              <a:ext uri="{FF2B5EF4-FFF2-40B4-BE49-F238E27FC236}">
                <a16:creationId xmlns:a16="http://schemas.microsoft.com/office/drawing/2014/main" id="{117B2057-613D-D142-9638-254B753830FC}"/>
              </a:ext>
            </a:extLst>
          </p:cNvPr>
          <p:cNvSpPr txBox="1"/>
          <p:nvPr/>
        </p:nvSpPr>
        <p:spPr>
          <a:xfrm>
            <a:off x="143338" y="3731384"/>
            <a:ext cx="2198351" cy="369332"/>
          </a:xfrm>
          <a:prstGeom prst="rect">
            <a:avLst/>
          </a:prstGeom>
          <a:noFill/>
        </p:spPr>
        <p:txBody>
          <a:bodyPr wrap="square" rtlCol="0">
            <a:spAutoFit/>
          </a:bodyPr>
          <a:lstStyle/>
          <a:p>
            <a:r>
              <a:rPr kumimoji="1" lang="en-US" altLang="zh-CN" dirty="0"/>
              <a:t>Open-loop</a:t>
            </a:r>
            <a:r>
              <a:rPr kumimoji="1" lang="zh-CN" altLang="en-US" dirty="0"/>
              <a:t> </a:t>
            </a:r>
            <a:r>
              <a:rPr kumimoji="1" lang="en-US" altLang="zh-CN" dirty="0"/>
              <a:t>Toaster</a:t>
            </a:r>
            <a:endParaRPr kumimoji="1" lang="zh-CN" altLang="en-US" dirty="0"/>
          </a:p>
        </p:txBody>
      </p:sp>
      <p:pic>
        <p:nvPicPr>
          <p:cNvPr id="20" name="图片 19" descr="图表, 折线图&#10;&#10;描述已自动生成">
            <a:extLst>
              <a:ext uri="{FF2B5EF4-FFF2-40B4-BE49-F238E27FC236}">
                <a16:creationId xmlns:a16="http://schemas.microsoft.com/office/drawing/2014/main" id="{A30B41B9-0872-C545-97D8-DAE8177964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0370" y="4438359"/>
            <a:ext cx="3029966" cy="1399503"/>
          </a:xfrm>
          <a:prstGeom prst="rect">
            <a:avLst/>
          </a:prstGeom>
        </p:spPr>
      </p:pic>
      <p:sp>
        <p:nvSpPr>
          <p:cNvPr id="21" name="文本框 20">
            <a:extLst>
              <a:ext uri="{FF2B5EF4-FFF2-40B4-BE49-F238E27FC236}">
                <a16:creationId xmlns:a16="http://schemas.microsoft.com/office/drawing/2014/main" id="{B6223388-8713-634B-961D-13558B25336C}"/>
              </a:ext>
            </a:extLst>
          </p:cNvPr>
          <p:cNvSpPr txBox="1"/>
          <p:nvPr/>
        </p:nvSpPr>
        <p:spPr>
          <a:xfrm>
            <a:off x="8751319" y="6053441"/>
            <a:ext cx="3032298" cy="369332"/>
          </a:xfrm>
          <a:prstGeom prst="rect">
            <a:avLst/>
          </a:prstGeom>
          <a:noFill/>
        </p:spPr>
        <p:txBody>
          <a:bodyPr wrap="square" rtlCol="0">
            <a:spAutoFit/>
          </a:bodyPr>
          <a:lstStyle/>
          <a:p>
            <a:r>
              <a:rPr kumimoji="1" lang="en-US" altLang="zh-CN" dirty="0"/>
              <a:t>Problem:</a:t>
            </a:r>
            <a:r>
              <a:rPr kumimoji="1" lang="zh-CN" altLang="en-US" dirty="0"/>
              <a:t> </a:t>
            </a:r>
            <a:r>
              <a:rPr kumimoji="1" lang="en-US" altLang="zh-CN" dirty="0"/>
              <a:t>model</a:t>
            </a:r>
            <a:r>
              <a:rPr kumimoji="1" lang="zh-CN" altLang="en-US" dirty="0"/>
              <a:t> </a:t>
            </a:r>
            <a:r>
              <a:rPr kumimoji="1" lang="en-US" altLang="zh-CN" dirty="0"/>
              <a:t>change?</a:t>
            </a:r>
            <a:r>
              <a:rPr kumimoji="1" lang="zh-CN" altLang="en-US" dirty="0"/>
              <a:t> </a:t>
            </a:r>
          </a:p>
        </p:txBody>
      </p:sp>
      <p:sp>
        <p:nvSpPr>
          <p:cNvPr id="22" name="文本框 21">
            <a:extLst>
              <a:ext uri="{FF2B5EF4-FFF2-40B4-BE49-F238E27FC236}">
                <a16:creationId xmlns:a16="http://schemas.microsoft.com/office/drawing/2014/main" id="{26CAFF6C-429F-C246-8EFB-671A4D96444E}"/>
              </a:ext>
            </a:extLst>
          </p:cNvPr>
          <p:cNvSpPr txBox="1"/>
          <p:nvPr/>
        </p:nvSpPr>
        <p:spPr>
          <a:xfrm>
            <a:off x="6246529" y="4665546"/>
            <a:ext cx="1888601" cy="646331"/>
          </a:xfrm>
          <a:prstGeom prst="rect">
            <a:avLst/>
          </a:prstGeom>
          <a:noFill/>
        </p:spPr>
        <p:txBody>
          <a:bodyPr wrap="square" rtlCol="0">
            <a:spAutoFit/>
          </a:bodyPr>
          <a:lstStyle/>
          <a:p>
            <a:r>
              <a:rPr kumimoji="1" lang="en-US" altLang="zh-CN" dirty="0"/>
              <a:t>Toast</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Time</a:t>
            </a:r>
            <a:r>
              <a:rPr kumimoji="1" lang="zh-CN" altLang="en-US" dirty="0"/>
              <a:t> </a:t>
            </a:r>
            <a:r>
              <a:rPr kumimoji="1" lang="en-US" altLang="zh-CN" dirty="0"/>
              <a:t>(Plant</a:t>
            </a:r>
            <a:r>
              <a:rPr kumimoji="1" lang="zh-CN" altLang="en-US" dirty="0"/>
              <a:t> </a:t>
            </a:r>
            <a:r>
              <a:rPr kumimoji="1" lang="en-US" altLang="zh-CN" dirty="0"/>
              <a:t>model)</a:t>
            </a:r>
            <a:endParaRPr kumimoji="1" lang="zh-CN" altLang="en-US" dirty="0"/>
          </a:p>
        </p:txBody>
      </p:sp>
      <p:sp>
        <p:nvSpPr>
          <p:cNvPr id="6" name="矩形 5">
            <a:extLst>
              <a:ext uri="{FF2B5EF4-FFF2-40B4-BE49-F238E27FC236}">
                <a16:creationId xmlns:a16="http://schemas.microsoft.com/office/drawing/2014/main" id="{E268C7ED-8E6A-804A-A93C-962B567E64C0}"/>
              </a:ext>
            </a:extLst>
          </p:cNvPr>
          <p:cNvSpPr/>
          <p:nvPr/>
        </p:nvSpPr>
        <p:spPr>
          <a:xfrm>
            <a:off x="184139" y="2019119"/>
            <a:ext cx="1276311" cy="369332"/>
          </a:xfrm>
          <a:prstGeom prst="rect">
            <a:avLst/>
          </a:prstGeom>
        </p:spPr>
        <p:txBody>
          <a:bodyPr wrap="none">
            <a:spAutoFit/>
          </a:bodyPr>
          <a:lstStyle/>
          <a:p>
            <a:r>
              <a:rPr lang="en-US" altLang="zh-CN" dirty="0">
                <a:solidFill>
                  <a:srgbClr val="941F23"/>
                </a:solidFill>
                <a:latin typeface="微软雅黑" panose="020B0503020204020204" pitchFamily="34" charset="-122"/>
                <a:ea typeface="微软雅黑" panose="020B0503020204020204" pitchFamily="34" charset="-122"/>
              </a:rPr>
              <a:t>Examples:</a:t>
            </a:r>
            <a:endParaRPr lang="en-US" altLang="zh-CN"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032419080"/>
      </p:ext>
    </p:extLst>
  </p:cSld>
  <p:clrMapOvr>
    <a:masterClrMapping/>
  </p:clrMapOvr>
  <mc:AlternateContent xmlns:mc="http://schemas.openxmlformats.org/markup-compatibility/2006" xmlns:p14="http://schemas.microsoft.com/office/powerpoint/2010/main">
    <mc:Choice Requires="p14">
      <p:transition p14:dur="10" advTm="246175"/>
    </mc:Choice>
    <mc:Fallback xmlns="">
      <p:transition advTm="246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475" fill="hold"/>
                                        <p:tgtEl>
                                          <p:spTgt spid="18"/>
                                        </p:tgtEl>
                                      </p:cBhvr>
                                    </p:cmd>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1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8"/>
                                        </p:tgtEl>
                                      </p:cBhvr>
                                    </p:cmd>
                                  </p:childTnLst>
                                </p:cTn>
                              </p:par>
                            </p:childTnLst>
                          </p:cTn>
                        </p:par>
                      </p:childTnLst>
                    </p:cTn>
                  </p:par>
                </p:childTnLst>
              </p:cTn>
              <p:nextCondLst>
                <p:cond evt="onClick" delay="0">
                  <p:tgtEl>
                    <p:spTgt spid="18"/>
                  </p:tgtEl>
                </p:cond>
              </p:nextCondLst>
            </p:seq>
            <p:video>
              <p:cMediaNode vol="80000">
                <p:cTn id="30" fill="hold" display="0">
                  <p:stCondLst>
                    <p:cond delay="indefinite"/>
                  </p:stCondLst>
                </p:cTn>
                <p:tgtEl>
                  <p:spTgt spid="18"/>
                </p:tgtEl>
              </p:cMediaNode>
            </p:video>
          </p:childTnLst>
        </p:cTn>
      </p:par>
    </p:tnLst>
    <p:bldLst>
      <p:bldP spid="10" grpId="0" animBg="1"/>
      <p:bldP spid="19" grpId="0"/>
      <p:bldP spid="21" grpId="0"/>
      <p:bldP spid="22" grpId="0"/>
      <p:bldP spid="6" grpId="0"/>
    </p:bldLst>
  </p:timing>
  <p:extLst>
    <p:ext uri="{E180D4A7-C9FB-4DFB-919C-405C955672EB}">
      <p14:showEvtLst xmlns:p14="http://schemas.microsoft.com/office/powerpoint/2010/main">
        <p14:playEvt time="113360" objId="18"/>
        <p14:stopEvt time="134024" objId="18"/>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686075F-31EB-DE41-9725-EEA9A65DAB04}"/>
              </a:ext>
            </a:extLst>
          </p:cNvPr>
          <p:cNvSpPr txBox="1"/>
          <p:nvPr/>
        </p:nvSpPr>
        <p:spPr>
          <a:xfrm>
            <a:off x="143339" y="979049"/>
            <a:ext cx="11677599" cy="646331"/>
          </a:xfrm>
          <a:prstGeom prst="rect">
            <a:avLst/>
          </a:prstGeom>
          <a:noFill/>
        </p:spPr>
        <p:txBody>
          <a:bodyPr wrap="square" rtlCol="0">
            <a:spAutoFit/>
          </a:bodyPr>
          <a:lstStyle/>
          <a:p>
            <a:r>
              <a:rPr lang="en-US" altLang="zh-CN" dirty="0">
                <a:solidFill>
                  <a:srgbClr val="941F23"/>
                </a:solidFill>
                <a:latin typeface="微软雅黑" panose="020B0503020204020204" pitchFamily="34" charset="-122"/>
                <a:ea typeface="微软雅黑" panose="020B0503020204020204" pitchFamily="34" charset="-122"/>
              </a:rPr>
              <a:t>KEY</a:t>
            </a:r>
            <a:r>
              <a:rPr lang="zh-CN" altLang="en-US" dirty="0">
                <a:solidFill>
                  <a:srgbClr val="941F23"/>
                </a:solidFill>
                <a:latin typeface="微软雅黑" panose="020B0503020204020204" pitchFamily="34" charset="-122"/>
                <a:ea typeface="微软雅黑" panose="020B0503020204020204" pitchFamily="34" charset="-122"/>
              </a:rPr>
              <a:t> </a:t>
            </a:r>
            <a:r>
              <a:rPr lang="en-US" altLang="zh-CN" dirty="0">
                <a:solidFill>
                  <a:srgbClr val="941F23"/>
                </a:solidFill>
                <a:latin typeface="微软雅黑" panose="020B0503020204020204" pitchFamily="34" charset="-122"/>
                <a:ea typeface="微软雅黑" panose="020B0503020204020204" pitchFamily="34" charset="-122"/>
              </a:rPr>
              <a:t>FACTORS: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Sense,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Think</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and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Do</a:t>
            </a:r>
          </a:p>
          <a:p>
            <a:endParaRPr kumimoji="1" lang="zh-CN" altLang="en-US" dirty="0"/>
          </a:p>
        </p:txBody>
      </p:sp>
      <p:sp>
        <p:nvSpPr>
          <p:cNvPr id="2" name="标题 1">
            <a:extLst>
              <a:ext uri="{FF2B5EF4-FFF2-40B4-BE49-F238E27FC236}">
                <a16:creationId xmlns:a16="http://schemas.microsoft.com/office/drawing/2014/main" id="{96AEA8C4-4F77-0747-9DB2-63B65B28D57A}"/>
              </a:ext>
            </a:extLst>
          </p:cNvPr>
          <p:cNvSpPr>
            <a:spLocks noGrp="1"/>
          </p:cNvSpPr>
          <p:nvPr>
            <p:ph type="title"/>
          </p:nvPr>
        </p:nvSpPr>
        <p:spPr/>
        <p:txBody>
          <a:bodyPr/>
          <a:lstStyle/>
          <a:p>
            <a:r>
              <a:rPr lang="en-US" altLang="zh-CN" dirty="0"/>
              <a:t>Early</a:t>
            </a:r>
            <a:r>
              <a:rPr lang="zh-CN" altLang="en-US" dirty="0"/>
              <a:t> </a:t>
            </a:r>
            <a:r>
              <a:rPr lang="en-US" altLang="zh-CN" dirty="0"/>
              <a:t>Control</a:t>
            </a:r>
            <a:endParaRPr lang="zh-CN" altLang="en-US" dirty="0"/>
          </a:p>
        </p:txBody>
      </p:sp>
      <p:sp>
        <p:nvSpPr>
          <p:cNvPr id="3" name="文本占位符 2">
            <a:extLst>
              <a:ext uri="{FF2B5EF4-FFF2-40B4-BE49-F238E27FC236}">
                <a16:creationId xmlns:a16="http://schemas.microsoft.com/office/drawing/2014/main" id="{A0B9DBF0-850A-3E42-A2F8-97AAB811E0C9}"/>
              </a:ext>
            </a:extLst>
          </p:cNvPr>
          <p:cNvSpPr>
            <a:spLocks noGrp="1"/>
          </p:cNvSpPr>
          <p:nvPr>
            <p:ph type="body" sz="quarter" idx="10"/>
          </p:nvPr>
        </p:nvSpPr>
        <p:spPr/>
        <p:txBody>
          <a:bodyPr/>
          <a:lstStyle/>
          <a:p>
            <a:r>
              <a:rPr lang="en-US" altLang="zh-CN" dirty="0">
                <a:latin typeface="微软雅黑" panose="020B0503020204020204" pitchFamily="34" charset="-122"/>
                <a:ea typeface="微软雅黑" panose="020B0503020204020204" pitchFamily="34" charset="-122"/>
              </a:rPr>
              <a:t>Why</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feedback</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control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system?</a:t>
            </a:r>
          </a:p>
        </p:txBody>
      </p:sp>
      <p:sp>
        <p:nvSpPr>
          <p:cNvPr id="16" name="文本框 15">
            <a:extLst>
              <a:ext uri="{FF2B5EF4-FFF2-40B4-BE49-F238E27FC236}">
                <a16:creationId xmlns:a16="http://schemas.microsoft.com/office/drawing/2014/main" id="{055F4389-C155-A540-98F3-2F79BA833DDD}"/>
              </a:ext>
            </a:extLst>
          </p:cNvPr>
          <p:cNvSpPr txBox="1"/>
          <p:nvPr/>
        </p:nvSpPr>
        <p:spPr>
          <a:xfrm>
            <a:off x="335360" y="3004648"/>
            <a:ext cx="2198351" cy="369332"/>
          </a:xfrm>
          <a:prstGeom prst="rect">
            <a:avLst/>
          </a:prstGeom>
          <a:noFill/>
        </p:spPr>
        <p:txBody>
          <a:bodyPr wrap="square" rtlCol="0">
            <a:spAutoFit/>
          </a:bodyPr>
          <a:lstStyle/>
          <a:p>
            <a:r>
              <a:rPr kumimoji="1" lang="en-US" altLang="zh-CN" dirty="0"/>
              <a:t>Closed-loop</a:t>
            </a:r>
            <a:r>
              <a:rPr kumimoji="1" lang="zh-CN" altLang="en-US" dirty="0"/>
              <a:t> </a:t>
            </a:r>
            <a:r>
              <a:rPr kumimoji="1" lang="en-US" altLang="zh-CN" dirty="0"/>
              <a:t>Toaster</a:t>
            </a:r>
            <a:endParaRPr kumimoji="1" lang="zh-CN" altLang="en-US" dirty="0"/>
          </a:p>
        </p:txBody>
      </p:sp>
      <p:sp>
        <p:nvSpPr>
          <p:cNvPr id="21" name="矩形 20">
            <a:extLst>
              <a:ext uri="{FF2B5EF4-FFF2-40B4-BE49-F238E27FC236}">
                <a16:creationId xmlns:a16="http://schemas.microsoft.com/office/drawing/2014/main" id="{6C35F179-45E4-BE43-9B3E-395B6DD83A4E}"/>
              </a:ext>
            </a:extLst>
          </p:cNvPr>
          <p:cNvSpPr/>
          <p:nvPr/>
        </p:nvSpPr>
        <p:spPr>
          <a:xfrm>
            <a:off x="1607186" y="1747092"/>
            <a:ext cx="8132129" cy="707886"/>
          </a:xfrm>
          <a:prstGeom prst="rect">
            <a:avLst/>
          </a:prstGeom>
          <a:blipFill>
            <a:blip r:embed="rId6"/>
            <a:tile tx="0" ty="0" sx="100000" sy="100000" flip="none" algn="tl"/>
          </a:blipFill>
        </p:spPr>
        <p:txBody>
          <a:bodyPr wrap="square">
            <a:spAutoFit/>
          </a:bodyPr>
          <a:lstStyle/>
          <a:p>
            <a:pPr algn="ctr"/>
            <a:r>
              <a:rPr lang="en" altLang="zh-CN" sz="2000" dirty="0">
                <a:latin typeface="Times" pitchFamily="2" charset="0"/>
              </a:rPr>
              <a:t>Control system engineering is based on the foundations of</a:t>
            </a:r>
          </a:p>
          <a:p>
            <a:pPr algn="ctr"/>
            <a:r>
              <a:rPr lang="en" altLang="zh-CN" sz="2000" b="1" dirty="0">
                <a:latin typeface="Times" pitchFamily="2" charset="0"/>
              </a:rPr>
              <a:t> feedback theory</a:t>
            </a:r>
            <a:endParaRPr lang="en" altLang="zh-CN" sz="2000" b="1" dirty="0">
              <a:effectLst/>
              <a:latin typeface="Times" pitchFamily="2" charset="0"/>
            </a:endParaRPr>
          </a:p>
        </p:txBody>
      </p:sp>
      <p:pic>
        <p:nvPicPr>
          <p:cNvPr id="23" name="closed-loop toaster.mov" descr="closed-loop toaster.mov">
            <a:hlinkClick r:id="" action="ppaction://media"/>
            <a:extLst>
              <a:ext uri="{FF2B5EF4-FFF2-40B4-BE49-F238E27FC236}">
                <a16:creationId xmlns:a16="http://schemas.microsoft.com/office/drawing/2014/main" id="{26A3EF90-05DE-944A-9B51-801C963FAF7A}"/>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7"/>
          <a:srcRect l="2648" t="7101" r="5652"/>
          <a:stretch/>
        </p:blipFill>
        <p:spPr>
          <a:xfrm>
            <a:off x="540585" y="3610836"/>
            <a:ext cx="5441553" cy="1688274"/>
          </a:xfrm>
          <a:prstGeom prst="rect">
            <a:avLst/>
          </a:prstGeom>
          <a:ln>
            <a:noFill/>
          </a:ln>
          <a:effectLst>
            <a:outerShdw blurRad="190500" algn="tl" rotWithShape="0">
              <a:srgbClr val="000000">
                <a:alpha val="70000"/>
              </a:srgbClr>
            </a:outerShdw>
          </a:effectLst>
        </p:spPr>
      </p:pic>
      <p:sp>
        <p:nvSpPr>
          <p:cNvPr id="24" name="文本框 23">
            <a:extLst>
              <a:ext uri="{FF2B5EF4-FFF2-40B4-BE49-F238E27FC236}">
                <a16:creationId xmlns:a16="http://schemas.microsoft.com/office/drawing/2014/main" id="{211EEB28-0384-A64A-B206-FCF37A7FFCDC}"/>
              </a:ext>
            </a:extLst>
          </p:cNvPr>
          <p:cNvSpPr txBox="1"/>
          <p:nvPr/>
        </p:nvSpPr>
        <p:spPr>
          <a:xfrm>
            <a:off x="6436084" y="4060315"/>
            <a:ext cx="1888601" cy="646331"/>
          </a:xfrm>
          <a:prstGeom prst="rect">
            <a:avLst/>
          </a:prstGeom>
          <a:noFill/>
        </p:spPr>
        <p:txBody>
          <a:bodyPr wrap="square" rtlCol="0">
            <a:spAutoFit/>
          </a:bodyPr>
          <a:lstStyle/>
          <a:p>
            <a:r>
              <a:rPr kumimoji="1" lang="en-US" altLang="zh-CN" dirty="0"/>
              <a:t>Toast</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Color</a:t>
            </a:r>
            <a:r>
              <a:rPr kumimoji="1" lang="zh-CN" altLang="en-US" dirty="0"/>
              <a:t> </a:t>
            </a:r>
            <a:r>
              <a:rPr kumimoji="1" lang="en-US" altLang="zh-CN" dirty="0"/>
              <a:t>(Error)</a:t>
            </a:r>
            <a:endParaRPr kumimoji="1" lang="zh-CN" altLang="en-US" dirty="0"/>
          </a:p>
        </p:txBody>
      </p:sp>
      <p:pic>
        <p:nvPicPr>
          <p:cNvPr id="26" name="图片 25" descr="图表, 瀑布图&#10;&#10;描述已自动生成">
            <a:extLst>
              <a:ext uri="{FF2B5EF4-FFF2-40B4-BE49-F238E27FC236}">
                <a16:creationId xmlns:a16="http://schemas.microsoft.com/office/drawing/2014/main" id="{B9BDCD56-5938-7040-9894-C026F609A7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9521" y="3610836"/>
            <a:ext cx="2679589" cy="1486061"/>
          </a:xfrm>
          <a:prstGeom prst="rect">
            <a:avLst/>
          </a:prstGeom>
        </p:spPr>
      </p:pic>
      <p:sp>
        <p:nvSpPr>
          <p:cNvPr id="27" name="文本框 26">
            <a:extLst>
              <a:ext uri="{FF2B5EF4-FFF2-40B4-BE49-F238E27FC236}">
                <a16:creationId xmlns:a16="http://schemas.microsoft.com/office/drawing/2014/main" id="{EB2D9A4F-4E4D-B74E-88A7-CCCA8C48311E}"/>
              </a:ext>
            </a:extLst>
          </p:cNvPr>
          <p:cNvSpPr txBox="1"/>
          <p:nvPr/>
        </p:nvSpPr>
        <p:spPr>
          <a:xfrm>
            <a:off x="521591" y="5643245"/>
            <a:ext cx="11449876" cy="954107"/>
          </a:xfrm>
          <a:prstGeom prst="rect">
            <a:avLst/>
          </a:prstGeom>
          <a:noFill/>
        </p:spPr>
        <p:txBody>
          <a:bodyPr wrap="square" rtlCol="0">
            <a:spAutoFit/>
          </a:bodyPr>
          <a:lstStyle/>
          <a:p>
            <a:r>
              <a:rPr kumimoji="1" lang="en-US" altLang="zh-CN" sz="2800" dirty="0">
                <a:solidFill>
                  <a:srgbClr val="FF0000"/>
                </a:solidFill>
              </a:rPr>
              <a:t>Human</a:t>
            </a:r>
            <a:r>
              <a:rPr kumimoji="1" lang="zh-CN" altLang="en-US" sz="2800" dirty="0">
                <a:solidFill>
                  <a:srgbClr val="FF0000"/>
                </a:solidFill>
              </a:rPr>
              <a:t> </a:t>
            </a:r>
            <a:r>
              <a:rPr kumimoji="1" lang="en-US" altLang="zh-CN" sz="2800" dirty="0">
                <a:solidFill>
                  <a:srgbClr val="FF0000"/>
                </a:solidFill>
              </a:rPr>
              <a:t>being</a:t>
            </a:r>
            <a:r>
              <a:rPr kumimoji="1" lang="zh-CN" altLang="en-US" sz="2800" dirty="0">
                <a:solidFill>
                  <a:srgbClr val="FF0000"/>
                </a:solidFill>
              </a:rPr>
              <a:t> </a:t>
            </a:r>
            <a:r>
              <a:rPr kumimoji="1" lang="en-US" altLang="zh-CN" sz="2800" dirty="0">
                <a:solidFill>
                  <a:srgbClr val="FF0000"/>
                </a:solidFill>
              </a:rPr>
              <a:t>acting</a:t>
            </a:r>
            <a:r>
              <a:rPr kumimoji="1" lang="zh-CN" altLang="en-US" sz="2800" dirty="0">
                <a:solidFill>
                  <a:srgbClr val="FF0000"/>
                </a:solidFill>
              </a:rPr>
              <a:t> </a:t>
            </a:r>
            <a:r>
              <a:rPr kumimoji="1" lang="en-US" altLang="zh-CN" sz="2800" dirty="0">
                <a:solidFill>
                  <a:srgbClr val="FF0000"/>
                </a:solidFill>
              </a:rPr>
              <a:t>as</a:t>
            </a:r>
            <a:r>
              <a:rPr kumimoji="1" lang="zh-CN" altLang="en-US" sz="2800" dirty="0">
                <a:solidFill>
                  <a:srgbClr val="FF0000"/>
                </a:solidFill>
              </a:rPr>
              <a:t> </a:t>
            </a:r>
            <a:r>
              <a:rPr kumimoji="1" lang="en-US" altLang="zh-CN" sz="2800" dirty="0">
                <a:solidFill>
                  <a:srgbClr val="FF0000"/>
                </a:solidFill>
              </a:rPr>
              <a:t>sensor</a:t>
            </a:r>
            <a:r>
              <a:rPr kumimoji="1" lang="zh-CN" altLang="en-US" sz="2800" dirty="0">
                <a:solidFill>
                  <a:srgbClr val="FF0000"/>
                </a:solidFill>
              </a:rPr>
              <a:t> </a:t>
            </a:r>
            <a:r>
              <a:rPr kumimoji="1" lang="en-US" altLang="zh-CN" sz="2800" dirty="0">
                <a:solidFill>
                  <a:srgbClr val="FF0000"/>
                </a:solidFill>
              </a:rPr>
              <a:t>and</a:t>
            </a:r>
            <a:r>
              <a:rPr kumimoji="1" lang="zh-CN" altLang="en-US" sz="2800" dirty="0">
                <a:solidFill>
                  <a:srgbClr val="FF0000"/>
                </a:solidFill>
              </a:rPr>
              <a:t> </a:t>
            </a:r>
            <a:r>
              <a:rPr kumimoji="1" lang="en-US" altLang="zh-CN" sz="2800" dirty="0">
                <a:solidFill>
                  <a:srgbClr val="FF0000"/>
                </a:solidFill>
              </a:rPr>
              <a:t>controller</a:t>
            </a:r>
            <a:r>
              <a:rPr kumimoji="1" lang="zh-CN" altLang="en-US" sz="2800" dirty="0">
                <a:solidFill>
                  <a:srgbClr val="FF0000"/>
                </a:solidFill>
              </a:rPr>
              <a:t> </a:t>
            </a:r>
            <a:r>
              <a:rPr kumimoji="1" lang="en-US" altLang="zh-CN" sz="2800" dirty="0">
                <a:solidFill>
                  <a:srgbClr val="FF0000"/>
                </a:solidFill>
              </a:rPr>
              <a:t>(decision</a:t>
            </a:r>
            <a:r>
              <a:rPr kumimoji="1" lang="zh-CN" altLang="en-US" sz="2800" dirty="0">
                <a:solidFill>
                  <a:srgbClr val="FF0000"/>
                </a:solidFill>
              </a:rPr>
              <a:t> </a:t>
            </a:r>
            <a:r>
              <a:rPr kumimoji="1" lang="en-US" altLang="zh-CN" sz="2800" dirty="0">
                <a:solidFill>
                  <a:srgbClr val="FF0000"/>
                </a:solidFill>
              </a:rPr>
              <a:t>maker)</a:t>
            </a:r>
            <a:r>
              <a:rPr kumimoji="1" lang="zh-CN" altLang="en-US" sz="2800" dirty="0">
                <a:solidFill>
                  <a:srgbClr val="FF0000"/>
                </a:solidFill>
              </a:rPr>
              <a:t> </a:t>
            </a:r>
            <a:r>
              <a:rPr kumimoji="1" lang="en-US" altLang="zh-CN" sz="2800" dirty="0">
                <a:solidFill>
                  <a:srgbClr val="FF0000"/>
                </a:solidFill>
              </a:rPr>
              <a:t>for</a:t>
            </a:r>
            <a:r>
              <a:rPr kumimoji="1" lang="zh-CN" altLang="en-US" sz="2800" dirty="0">
                <a:solidFill>
                  <a:srgbClr val="FF0000"/>
                </a:solidFill>
              </a:rPr>
              <a:t> </a:t>
            </a:r>
            <a:r>
              <a:rPr kumimoji="1" lang="en-US" altLang="zh-CN" sz="2800" dirty="0">
                <a:solidFill>
                  <a:srgbClr val="FF0000"/>
                </a:solidFill>
              </a:rPr>
              <a:t>a</a:t>
            </a:r>
            <a:r>
              <a:rPr kumimoji="1" lang="zh-CN" altLang="en-US" sz="2800" dirty="0">
                <a:solidFill>
                  <a:srgbClr val="FF0000"/>
                </a:solidFill>
              </a:rPr>
              <a:t> </a:t>
            </a:r>
            <a:r>
              <a:rPr kumimoji="1" lang="en-US" altLang="zh-CN" sz="2800" dirty="0">
                <a:solidFill>
                  <a:srgbClr val="FF0000"/>
                </a:solidFill>
              </a:rPr>
              <a:t>long</a:t>
            </a:r>
            <a:r>
              <a:rPr kumimoji="1" lang="zh-CN" altLang="en-US" sz="2800" dirty="0">
                <a:solidFill>
                  <a:srgbClr val="FF0000"/>
                </a:solidFill>
              </a:rPr>
              <a:t> </a:t>
            </a:r>
            <a:r>
              <a:rPr kumimoji="1" lang="en-US" altLang="zh-CN" sz="2800" dirty="0">
                <a:solidFill>
                  <a:srgbClr val="FF0000"/>
                </a:solidFill>
              </a:rPr>
              <a:t>long</a:t>
            </a:r>
            <a:r>
              <a:rPr kumimoji="1" lang="zh-CN" altLang="en-US" sz="2800" dirty="0">
                <a:solidFill>
                  <a:srgbClr val="FF0000"/>
                </a:solidFill>
              </a:rPr>
              <a:t> </a:t>
            </a:r>
            <a:r>
              <a:rPr kumimoji="1" lang="en-US" altLang="zh-CN" sz="2800" dirty="0">
                <a:solidFill>
                  <a:srgbClr val="FF0000"/>
                </a:solidFill>
              </a:rPr>
              <a:t>time</a:t>
            </a:r>
            <a:r>
              <a:rPr kumimoji="1" lang="zh-CN" altLang="en-US" sz="2800" dirty="0">
                <a:solidFill>
                  <a:srgbClr val="FF0000"/>
                </a:solidFill>
              </a:rPr>
              <a:t> </a:t>
            </a:r>
            <a:r>
              <a:rPr kumimoji="1" lang="en-US" altLang="zh-CN" sz="2800" dirty="0">
                <a:solidFill>
                  <a:srgbClr val="FF0000"/>
                </a:solidFill>
              </a:rPr>
              <a:t>and</a:t>
            </a:r>
            <a:r>
              <a:rPr kumimoji="1" lang="zh-CN" altLang="en-US" sz="2800" dirty="0">
                <a:solidFill>
                  <a:srgbClr val="FF0000"/>
                </a:solidFill>
              </a:rPr>
              <a:t> </a:t>
            </a:r>
            <a:r>
              <a:rPr kumimoji="1" lang="en-US" altLang="zh-CN" sz="2800" dirty="0">
                <a:solidFill>
                  <a:srgbClr val="FF0000"/>
                </a:solidFill>
              </a:rPr>
              <a:t>most</a:t>
            </a:r>
            <a:r>
              <a:rPr kumimoji="1" lang="zh-CN" altLang="en-US" sz="2800" dirty="0">
                <a:solidFill>
                  <a:srgbClr val="FF0000"/>
                </a:solidFill>
              </a:rPr>
              <a:t> </a:t>
            </a:r>
            <a:r>
              <a:rPr kumimoji="1" lang="en-US" altLang="zh-CN" sz="2800" dirty="0">
                <a:solidFill>
                  <a:srgbClr val="FF0000"/>
                </a:solidFill>
              </a:rPr>
              <a:t>engineering</a:t>
            </a:r>
            <a:r>
              <a:rPr kumimoji="1" lang="zh-CN" altLang="en-US" sz="2800" dirty="0">
                <a:solidFill>
                  <a:srgbClr val="FF0000"/>
                </a:solidFill>
              </a:rPr>
              <a:t> </a:t>
            </a:r>
            <a:r>
              <a:rPr kumimoji="1" lang="en-US" altLang="zh-CN" sz="2800" dirty="0">
                <a:solidFill>
                  <a:srgbClr val="FF0000"/>
                </a:solidFill>
              </a:rPr>
              <a:t>applications,</a:t>
            </a:r>
            <a:r>
              <a:rPr kumimoji="1" lang="zh-CN" altLang="en-US" sz="2800" dirty="0">
                <a:solidFill>
                  <a:srgbClr val="FF0000"/>
                </a:solidFill>
              </a:rPr>
              <a:t> </a:t>
            </a:r>
            <a:r>
              <a:rPr kumimoji="1" lang="en-US" altLang="zh-CN" sz="2800" dirty="0">
                <a:solidFill>
                  <a:srgbClr val="FF0000"/>
                </a:solidFill>
              </a:rPr>
              <a:t>Until….</a:t>
            </a:r>
            <a:endParaRPr kumimoji="1" lang="zh-CN" altLang="en-US" sz="2800" dirty="0">
              <a:solidFill>
                <a:srgbClr val="FF0000"/>
              </a:solidFill>
            </a:endParaRPr>
          </a:p>
        </p:txBody>
      </p:sp>
    </p:spTree>
    <p:custDataLst>
      <p:tags r:id="rId1"/>
    </p:custDataLst>
    <p:extLst>
      <p:ext uri="{BB962C8B-B14F-4D97-AF65-F5344CB8AC3E}">
        <p14:creationId xmlns:p14="http://schemas.microsoft.com/office/powerpoint/2010/main" val="2185215761"/>
      </p:ext>
    </p:extLst>
  </p:cSld>
  <p:clrMapOvr>
    <a:masterClrMapping/>
  </p:clrMapOvr>
  <mc:AlternateContent xmlns:mc="http://schemas.openxmlformats.org/markup-compatibility/2006" xmlns:p14="http://schemas.microsoft.com/office/powerpoint/2010/main">
    <mc:Choice Requires="p14">
      <p:transition p14:dur="10" advTm="88209"/>
    </mc:Choice>
    <mc:Fallback xmlns="">
      <p:transition advTm="88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299" fill="hold"/>
                                        <p:tgtEl>
                                          <p:spTgt spid="23"/>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3"/>
                </p:tgtEl>
              </p:cMediaNode>
            </p:video>
          </p:childTnLst>
        </p:cTn>
      </p:par>
    </p:tnLst>
    <p:bldLst>
      <p:bldP spid="16" grpId="0"/>
      <p:bldP spid="24" grpId="0"/>
      <p:bldP spid="27" grpId="0"/>
    </p:bldLst>
  </p:timing>
  <p:extLst>
    <p:ext uri="{E180D4A7-C9FB-4DFB-919C-405C955672EB}">
      <p14:showEvtLst xmlns:p14="http://schemas.microsoft.com/office/powerpoint/2010/main">
        <p14:playEvt time="34021" objId="23"/>
        <p14:stopEvt time="72929" objId="23"/>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108C-EAB4-6B40-B765-662E34C4F4A5}"/>
              </a:ext>
            </a:extLst>
          </p:cNvPr>
          <p:cNvSpPr>
            <a:spLocks noGrp="1"/>
          </p:cNvSpPr>
          <p:nvPr>
            <p:ph type="title"/>
          </p:nvPr>
        </p:nvSpPr>
        <p:spPr/>
        <p:txBody>
          <a:bodyPr/>
          <a:lstStyle/>
          <a:p>
            <a:r>
              <a:rPr kumimoji="1" lang="en-US" altLang="zh-CN" dirty="0"/>
              <a:t>Early</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FCBD4D7E-7C1C-DC4F-B581-35BE0148742A}"/>
              </a:ext>
            </a:extLst>
          </p:cNvPr>
          <p:cNvSpPr>
            <a:spLocks noGrp="1"/>
          </p:cNvSpPr>
          <p:nvPr>
            <p:ph type="body" sz="quarter" idx="10"/>
          </p:nvPr>
        </p:nvSpPr>
        <p:spPr/>
        <p:txBody>
          <a:bodyPr/>
          <a:lstStyle/>
          <a:p>
            <a:r>
              <a:rPr kumimoji="1" lang="en-US" altLang="zh-CN" dirty="0"/>
              <a:t>18</a:t>
            </a:r>
            <a:r>
              <a:rPr kumimoji="1" lang="en-US" altLang="zh-CN" baseline="30000" dirty="0"/>
              <a:t>th</a:t>
            </a:r>
            <a:r>
              <a:rPr kumimoji="1" lang="zh-CN" altLang="en-US" dirty="0"/>
              <a:t> </a:t>
            </a:r>
            <a:r>
              <a:rPr kumimoji="1" lang="en-US" altLang="zh-CN" dirty="0"/>
              <a:t>century</a:t>
            </a:r>
            <a:endParaRPr kumimoji="1" lang="zh-CN" altLang="en-US" dirty="0"/>
          </a:p>
        </p:txBody>
      </p:sp>
      <p:sp>
        <p:nvSpPr>
          <p:cNvPr id="4" name="矩形 3">
            <a:extLst>
              <a:ext uri="{FF2B5EF4-FFF2-40B4-BE49-F238E27FC236}">
                <a16:creationId xmlns:a16="http://schemas.microsoft.com/office/drawing/2014/main" id="{9E4BC43C-E57A-4042-9AEC-5CF5DF349EFE}"/>
              </a:ext>
            </a:extLst>
          </p:cNvPr>
          <p:cNvSpPr/>
          <p:nvPr/>
        </p:nvSpPr>
        <p:spPr>
          <a:xfrm>
            <a:off x="348705" y="1200495"/>
            <a:ext cx="4852354" cy="461665"/>
          </a:xfrm>
          <a:prstGeom prst="rect">
            <a:avLst/>
          </a:prstGeom>
        </p:spPr>
        <p:txBody>
          <a:bodyPr wrap="none">
            <a:spAutoFit/>
          </a:bodyPr>
          <a:lstStyle/>
          <a:p>
            <a:r>
              <a:rPr lang="en-US" altLang="zh-CN" sz="2400" dirty="0">
                <a:latin typeface="Times" pitchFamily="2" charset="0"/>
              </a:rPr>
              <a:t>1769 </a:t>
            </a:r>
            <a:r>
              <a:rPr lang="zh-CN" altLang="en-US" sz="2400" dirty="0">
                <a:latin typeface="Times" pitchFamily="2" charset="0"/>
              </a:rPr>
              <a:t>：</a:t>
            </a:r>
            <a:r>
              <a:rPr lang="en" altLang="zh-CN" sz="2400" dirty="0">
                <a:latin typeface="Times" pitchFamily="2" charset="0"/>
              </a:rPr>
              <a:t>James Watt’s flyball governor</a:t>
            </a:r>
            <a:endParaRPr lang="en" altLang="zh-CN" sz="2400" dirty="0">
              <a:effectLst/>
              <a:latin typeface="Times" pitchFamily="2" charset="0"/>
            </a:endParaRPr>
          </a:p>
        </p:txBody>
      </p:sp>
      <p:pic>
        <p:nvPicPr>
          <p:cNvPr id="6" name="图片 5" descr="图示&#10;&#10;描述已自动生成">
            <a:extLst>
              <a:ext uri="{FF2B5EF4-FFF2-40B4-BE49-F238E27FC236}">
                <a16:creationId xmlns:a16="http://schemas.microsoft.com/office/drawing/2014/main" id="{26692CDC-050A-DF46-884F-8CD2A4852ADF}"/>
              </a:ext>
            </a:extLst>
          </p:cNvPr>
          <p:cNvPicPr>
            <a:picLocks noChangeAspect="1"/>
          </p:cNvPicPr>
          <p:nvPr/>
        </p:nvPicPr>
        <p:blipFill rotWithShape="1">
          <a:blip r:embed="rId3">
            <a:extLst>
              <a:ext uri="{28A0092B-C50C-407E-A947-70E740481C1C}">
                <a14:useLocalDpi xmlns:a14="http://schemas.microsoft.com/office/drawing/2010/main" val="0"/>
              </a:ext>
            </a:extLst>
          </a:blip>
          <a:srcRect l="22702" r="6706"/>
          <a:stretch/>
        </p:blipFill>
        <p:spPr>
          <a:xfrm>
            <a:off x="976163" y="2031313"/>
            <a:ext cx="4529038" cy="3565394"/>
          </a:xfrm>
          <a:prstGeom prst="rect">
            <a:avLst/>
          </a:prstGeom>
        </p:spPr>
      </p:pic>
      <p:graphicFrame>
        <p:nvGraphicFramePr>
          <p:cNvPr id="8" name="图示 7">
            <a:extLst>
              <a:ext uri="{FF2B5EF4-FFF2-40B4-BE49-F238E27FC236}">
                <a16:creationId xmlns:a16="http://schemas.microsoft.com/office/drawing/2014/main" id="{8CD54B8C-8827-C145-8716-0289E60CB391}"/>
              </a:ext>
            </a:extLst>
          </p:cNvPr>
          <p:cNvGraphicFramePr/>
          <p:nvPr>
            <p:extLst>
              <p:ext uri="{D42A27DB-BD31-4B8C-83A1-F6EECF244321}">
                <p14:modId xmlns:p14="http://schemas.microsoft.com/office/powerpoint/2010/main" val="874336017"/>
              </p:ext>
            </p:extLst>
          </p:nvPr>
        </p:nvGraphicFramePr>
        <p:xfrm>
          <a:off x="6449808" y="2387154"/>
          <a:ext cx="4766029" cy="2853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矩形 8">
            <a:extLst>
              <a:ext uri="{FF2B5EF4-FFF2-40B4-BE49-F238E27FC236}">
                <a16:creationId xmlns:a16="http://schemas.microsoft.com/office/drawing/2014/main" id="{D539DB02-0F75-174A-B232-3A76308F4B59}"/>
              </a:ext>
            </a:extLst>
          </p:cNvPr>
          <p:cNvSpPr/>
          <p:nvPr/>
        </p:nvSpPr>
        <p:spPr>
          <a:xfrm>
            <a:off x="3132329" y="5858961"/>
            <a:ext cx="6634958" cy="461665"/>
          </a:xfrm>
          <a:prstGeom prst="rect">
            <a:avLst/>
          </a:prstGeom>
        </p:spPr>
        <p:txBody>
          <a:bodyPr wrap="none">
            <a:spAutoFit/>
          </a:bodyPr>
          <a:lstStyle/>
          <a:p>
            <a:r>
              <a:rPr lang="en-US" altLang="zh-CN" sz="2400" b="1" dirty="0">
                <a:solidFill>
                  <a:srgbClr val="ED7D31"/>
                </a:solidFill>
                <a:latin typeface="Times" pitchFamily="2" charset="0"/>
              </a:rPr>
              <a:t>T</a:t>
            </a:r>
            <a:r>
              <a:rPr lang="en" altLang="zh-CN" sz="2400" b="1" dirty="0">
                <a:solidFill>
                  <a:srgbClr val="ED7D31"/>
                </a:solidFill>
              </a:rPr>
              <a:t>he first </a:t>
            </a:r>
            <a:r>
              <a:rPr lang="en-US" altLang="zh-CN" sz="2400" b="1" dirty="0">
                <a:solidFill>
                  <a:srgbClr val="ED7D31"/>
                </a:solidFill>
              </a:rPr>
              <a:t>technically</a:t>
            </a:r>
            <a:r>
              <a:rPr lang="zh-CN" altLang="en-US" sz="2400" b="1" dirty="0">
                <a:solidFill>
                  <a:srgbClr val="ED7D31"/>
                </a:solidFill>
              </a:rPr>
              <a:t> </a:t>
            </a:r>
            <a:r>
              <a:rPr lang="en" altLang="zh-CN" sz="2400" b="1" dirty="0">
                <a:solidFill>
                  <a:srgbClr val="ED7D31"/>
                </a:solidFill>
              </a:rPr>
              <a:t>automatic feedback controller</a:t>
            </a:r>
          </a:p>
        </p:txBody>
      </p:sp>
      <p:pic>
        <p:nvPicPr>
          <p:cNvPr id="10" name="图片 9" descr="图示&#10;&#10;描述已自动生成">
            <a:extLst>
              <a:ext uri="{FF2B5EF4-FFF2-40B4-BE49-F238E27FC236}">
                <a16:creationId xmlns:a16="http://schemas.microsoft.com/office/drawing/2014/main" id="{C729F705-932C-774C-AA98-F10FC0D82362}"/>
              </a:ext>
            </a:extLst>
          </p:cNvPr>
          <p:cNvPicPr>
            <a:picLocks noChangeAspect="1"/>
          </p:cNvPicPr>
          <p:nvPr/>
        </p:nvPicPr>
        <p:blipFill rotWithShape="1">
          <a:blip r:embed="rId3">
            <a:extLst>
              <a:ext uri="{28A0092B-C50C-407E-A947-70E740481C1C}">
                <a14:useLocalDpi xmlns:a14="http://schemas.microsoft.com/office/drawing/2010/main" val="0"/>
              </a:ext>
            </a:extLst>
          </a:blip>
          <a:srcRect l="22702" r="6706"/>
          <a:stretch/>
        </p:blipFill>
        <p:spPr>
          <a:xfrm>
            <a:off x="711459" y="2031313"/>
            <a:ext cx="4531840" cy="3567600"/>
          </a:xfrm>
          <a:prstGeom prst="rect">
            <a:avLst/>
          </a:prstGeom>
        </p:spPr>
      </p:pic>
    </p:spTree>
    <p:extLst>
      <p:ext uri="{BB962C8B-B14F-4D97-AF65-F5344CB8AC3E}">
        <p14:creationId xmlns:p14="http://schemas.microsoft.com/office/powerpoint/2010/main" val="1879422710"/>
      </p:ext>
    </p:extLst>
  </p:cSld>
  <p:clrMapOvr>
    <a:masterClrMapping/>
  </p:clrMapOvr>
  <mc:AlternateContent xmlns:mc="http://schemas.openxmlformats.org/markup-compatibility/2006" xmlns:p14="http://schemas.microsoft.com/office/powerpoint/2010/main">
    <mc:Choice Requires="p14">
      <p:transition p14:dur="10" advTm="83598"/>
    </mc:Choice>
    <mc:Fallback xmlns="">
      <p:transition advTm="8359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108C-EAB4-6B40-B765-662E34C4F4A5}"/>
              </a:ext>
            </a:extLst>
          </p:cNvPr>
          <p:cNvSpPr>
            <a:spLocks noGrp="1"/>
          </p:cNvSpPr>
          <p:nvPr>
            <p:ph type="title"/>
          </p:nvPr>
        </p:nvSpPr>
        <p:spPr/>
        <p:txBody>
          <a:bodyPr/>
          <a:lstStyle/>
          <a:p>
            <a:r>
              <a:rPr kumimoji="1" lang="en-US" altLang="zh-CN" dirty="0"/>
              <a:t>Early</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FCBD4D7E-7C1C-DC4F-B581-35BE0148742A}"/>
              </a:ext>
            </a:extLst>
          </p:cNvPr>
          <p:cNvSpPr>
            <a:spLocks noGrp="1"/>
          </p:cNvSpPr>
          <p:nvPr>
            <p:ph type="body" sz="quarter" idx="10"/>
          </p:nvPr>
        </p:nvSpPr>
        <p:spPr/>
        <p:txBody>
          <a:bodyPr/>
          <a:lstStyle/>
          <a:p>
            <a:r>
              <a:rPr kumimoji="1" lang="en-US" altLang="zh-CN" dirty="0"/>
              <a:t>18</a:t>
            </a:r>
            <a:r>
              <a:rPr kumimoji="1" lang="en-US" altLang="zh-CN" baseline="30000" dirty="0"/>
              <a:t>th</a:t>
            </a:r>
            <a:r>
              <a:rPr kumimoji="1" lang="zh-CN" altLang="en-US" dirty="0"/>
              <a:t> </a:t>
            </a:r>
            <a:r>
              <a:rPr kumimoji="1" lang="en-US" altLang="zh-CN" dirty="0"/>
              <a:t>century</a:t>
            </a:r>
            <a:endParaRPr kumimoji="1" lang="zh-CN" altLang="en-US" dirty="0"/>
          </a:p>
        </p:txBody>
      </p:sp>
      <p:sp>
        <p:nvSpPr>
          <p:cNvPr id="4" name="矩形 3">
            <a:extLst>
              <a:ext uri="{FF2B5EF4-FFF2-40B4-BE49-F238E27FC236}">
                <a16:creationId xmlns:a16="http://schemas.microsoft.com/office/drawing/2014/main" id="{9E4BC43C-E57A-4042-9AEC-5CF5DF349EFE}"/>
              </a:ext>
            </a:extLst>
          </p:cNvPr>
          <p:cNvSpPr/>
          <p:nvPr/>
        </p:nvSpPr>
        <p:spPr>
          <a:xfrm>
            <a:off x="335360" y="1200579"/>
            <a:ext cx="4860370" cy="461665"/>
          </a:xfrm>
          <a:prstGeom prst="rect">
            <a:avLst/>
          </a:prstGeom>
        </p:spPr>
        <p:txBody>
          <a:bodyPr wrap="none">
            <a:spAutoFit/>
          </a:bodyPr>
          <a:lstStyle/>
          <a:p>
            <a:r>
              <a:rPr lang="en" altLang="zh-CN" sz="2400" dirty="0">
                <a:latin typeface="Times" pitchFamily="2" charset="0"/>
              </a:rPr>
              <a:t>James Watt’s flyball governor</a:t>
            </a:r>
            <a:r>
              <a:rPr lang="zh-CN" altLang="en-US" sz="2400" dirty="0">
                <a:latin typeface="Times" pitchFamily="2" charset="0"/>
              </a:rPr>
              <a:t> </a:t>
            </a:r>
            <a:r>
              <a:rPr lang="en-US" altLang="zh-CN" sz="2400" dirty="0">
                <a:latin typeface="Times" pitchFamily="2" charset="0"/>
              </a:rPr>
              <a:t>in</a:t>
            </a:r>
            <a:r>
              <a:rPr lang="zh-CN" altLang="en-US" sz="2400" dirty="0">
                <a:latin typeface="Times" pitchFamily="2" charset="0"/>
              </a:rPr>
              <a:t> </a:t>
            </a:r>
            <a:r>
              <a:rPr lang="en-US" altLang="zh-CN" sz="2400" dirty="0">
                <a:latin typeface="Times" pitchFamily="2" charset="0"/>
              </a:rPr>
              <a:t>1769</a:t>
            </a:r>
            <a:endParaRPr lang="en" altLang="zh-CN" sz="2400" dirty="0">
              <a:effectLst/>
              <a:latin typeface="Times" pitchFamily="2" charset="0"/>
            </a:endParaRPr>
          </a:p>
        </p:txBody>
      </p:sp>
      <p:pic>
        <p:nvPicPr>
          <p:cNvPr id="6" name="图片 5" descr="图示&#10;&#10;描述已自动生成">
            <a:extLst>
              <a:ext uri="{FF2B5EF4-FFF2-40B4-BE49-F238E27FC236}">
                <a16:creationId xmlns:a16="http://schemas.microsoft.com/office/drawing/2014/main" id="{26692CDC-050A-DF46-884F-8CD2A4852ADF}"/>
              </a:ext>
            </a:extLst>
          </p:cNvPr>
          <p:cNvPicPr>
            <a:picLocks noChangeAspect="1"/>
          </p:cNvPicPr>
          <p:nvPr/>
        </p:nvPicPr>
        <p:blipFill rotWithShape="1">
          <a:blip r:embed="rId3">
            <a:extLst>
              <a:ext uri="{28A0092B-C50C-407E-A947-70E740481C1C}">
                <a14:useLocalDpi xmlns:a14="http://schemas.microsoft.com/office/drawing/2010/main" val="0"/>
              </a:ext>
            </a:extLst>
          </a:blip>
          <a:srcRect l="22702" r="6706"/>
          <a:stretch/>
        </p:blipFill>
        <p:spPr>
          <a:xfrm>
            <a:off x="711459" y="2031313"/>
            <a:ext cx="4531840" cy="3567600"/>
          </a:xfrm>
          <a:prstGeom prst="rect">
            <a:avLst/>
          </a:prstGeom>
        </p:spPr>
      </p:pic>
      <p:graphicFrame>
        <p:nvGraphicFramePr>
          <p:cNvPr id="8" name="图示 7">
            <a:extLst>
              <a:ext uri="{FF2B5EF4-FFF2-40B4-BE49-F238E27FC236}">
                <a16:creationId xmlns:a16="http://schemas.microsoft.com/office/drawing/2014/main" id="{8CD54B8C-8827-C145-8716-0289E60CB391}"/>
              </a:ext>
            </a:extLst>
          </p:cNvPr>
          <p:cNvGraphicFramePr/>
          <p:nvPr>
            <p:extLst>
              <p:ext uri="{D42A27DB-BD31-4B8C-83A1-F6EECF244321}">
                <p14:modId xmlns:p14="http://schemas.microsoft.com/office/powerpoint/2010/main" val="1352129825"/>
              </p:ext>
            </p:extLst>
          </p:nvPr>
        </p:nvGraphicFramePr>
        <p:xfrm>
          <a:off x="6449808" y="2387154"/>
          <a:ext cx="4766029" cy="2853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矩形 8">
            <a:extLst>
              <a:ext uri="{FF2B5EF4-FFF2-40B4-BE49-F238E27FC236}">
                <a16:creationId xmlns:a16="http://schemas.microsoft.com/office/drawing/2014/main" id="{D539DB02-0F75-174A-B232-3A76308F4B59}"/>
              </a:ext>
            </a:extLst>
          </p:cNvPr>
          <p:cNvSpPr/>
          <p:nvPr/>
        </p:nvSpPr>
        <p:spPr>
          <a:xfrm>
            <a:off x="3236405" y="6036096"/>
            <a:ext cx="5270866" cy="461665"/>
          </a:xfrm>
          <a:prstGeom prst="rect">
            <a:avLst/>
          </a:prstGeom>
        </p:spPr>
        <p:txBody>
          <a:bodyPr wrap="none">
            <a:spAutoFit/>
          </a:bodyPr>
          <a:lstStyle/>
          <a:p>
            <a:r>
              <a:rPr lang="en-US" altLang="zh-CN" sz="2400" b="1" dirty="0">
                <a:solidFill>
                  <a:srgbClr val="ED7D31"/>
                </a:solidFill>
                <a:latin typeface="Times" pitchFamily="2" charset="0"/>
              </a:rPr>
              <a:t>T</a:t>
            </a:r>
            <a:r>
              <a:rPr lang="en" altLang="zh-CN" sz="2400" b="1" dirty="0">
                <a:solidFill>
                  <a:srgbClr val="ED7D31"/>
                </a:solidFill>
              </a:rPr>
              <a:t>he first</a:t>
            </a:r>
            <a:r>
              <a:rPr lang="zh-CN" altLang="en-US" sz="2400" b="1" dirty="0">
                <a:solidFill>
                  <a:srgbClr val="ED7D31"/>
                </a:solidFill>
              </a:rPr>
              <a:t> </a:t>
            </a:r>
            <a:r>
              <a:rPr lang="en-US" altLang="zh-CN" sz="2400" b="1" dirty="0">
                <a:solidFill>
                  <a:srgbClr val="ED7D31"/>
                </a:solidFill>
              </a:rPr>
              <a:t>typical</a:t>
            </a:r>
            <a:r>
              <a:rPr lang="zh-CN" altLang="en-US" sz="2400" b="1" dirty="0">
                <a:solidFill>
                  <a:srgbClr val="ED7D31"/>
                </a:solidFill>
              </a:rPr>
              <a:t> </a:t>
            </a:r>
            <a:r>
              <a:rPr lang="en-US" altLang="zh-CN" sz="2400" b="1" dirty="0">
                <a:solidFill>
                  <a:srgbClr val="ED7D31"/>
                </a:solidFill>
              </a:rPr>
              <a:t>proportional</a:t>
            </a:r>
            <a:r>
              <a:rPr lang="zh-CN" altLang="en-US" sz="2400" b="1" dirty="0">
                <a:solidFill>
                  <a:srgbClr val="ED7D31"/>
                </a:solidFill>
              </a:rPr>
              <a:t> </a:t>
            </a:r>
            <a:r>
              <a:rPr lang="en-US" altLang="zh-CN" sz="2400" b="1" dirty="0">
                <a:solidFill>
                  <a:srgbClr val="ED7D31"/>
                </a:solidFill>
              </a:rPr>
              <a:t>controller</a:t>
            </a:r>
            <a:endParaRPr lang="en" altLang="zh-CN" sz="2400" b="1" dirty="0">
              <a:solidFill>
                <a:srgbClr val="ED7D31"/>
              </a:solidFill>
            </a:endParaRPr>
          </a:p>
        </p:txBody>
      </p:sp>
      <p:sp>
        <p:nvSpPr>
          <p:cNvPr id="12" name="右弧形箭头 11">
            <a:extLst>
              <a:ext uri="{FF2B5EF4-FFF2-40B4-BE49-F238E27FC236}">
                <a16:creationId xmlns:a16="http://schemas.microsoft.com/office/drawing/2014/main" id="{C5DC1DAC-2E06-764A-A34F-A04CFBC421C3}"/>
              </a:ext>
            </a:extLst>
          </p:cNvPr>
          <p:cNvSpPr/>
          <p:nvPr/>
        </p:nvSpPr>
        <p:spPr>
          <a:xfrm flipV="1">
            <a:off x="5342685" y="2351055"/>
            <a:ext cx="1058306" cy="2853714"/>
          </a:xfrm>
          <a:prstGeom prst="curvedRightArrow">
            <a:avLst>
              <a:gd name="adj1" fmla="val 25307"/>
              <a:gd name="adj2" fmla="val 50000"/>
              <a:gd name="adj3" fmla="val 84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矩形 9">
            <a:extLst>
              <a:ext uri="{FF2B5EF4-FFF2-40B4-BE49-F238E27FC236}">
                <a16:creationId xmlns:a16="http://schemas.microsoft.com/office/drawing/2014/main" id="{33EC8553-FD7F-5A42-B9D7-297BCC710109}"/>
              </a:ext>
            </a:extLst>
          </p:cNvPr>
          <p:cNvSpPr/>
          <p:nvPr/>
        </p:nvSpPr>
        <p:spPr>
          <a:xfrm>
            <a:off x="2778521" y="5650642"/>
            <a:ext cx="6634958" cy="461665"/>
          </a:xfrm>
          <a:prstGeom prst="rect">
            <a:avLst/>
          </a:prstGeom>
        </p:spPr>
        <p:txBody>
          <a:bodyPr wrap="none">
            <a:spAutoFit/>
          </a:bodyPr>
          <a:lstStyle/>
          <a:p>
            <a:r>
              <a:rPr lang="en-US" altLang="zh-CN" sz="2400" b="1" dirty="0">
                <a:solidFill>
                  <a:srgbClr val="ED7D31"/>
                </a:solidFill>
                <a:latin typeface="Times" pitchFamily="2" charset="0"/>
              </a:rPr>
              <a:t>T</a:t>
            </a:r>
            <a:r>
              <a:rPr lang="en" altLang="zh-CN" sz="2400" b="1" dirty="0">
                <a:solidFill>
                  <a:srgbClr val="ED7D31"/>
                </a:solidFill>
              </a:rPr>
              <a:t>he first </a:t>
            </a:r>
            <a:r>
              <a:rPr lang="en-US" altLang="zh-CN" sz="2400" b="1" dirty="0">
                <a:solidFill>
                  <a:srgbClr val="ED7D31"/>
                </a:solidFill>
              </a:rPr>
              <a:t>technically</a:t>
            </a:r>
            <a:r>
              <a:rPr lang="zh-CN" altLang="en-US" sz="2400" b="1" dirty="0">
                <a:solidFill>
                  <a:srgbClr val="ED7D31"/>
                </a:solidFill>
              </a:rPr>
              <a:t> </a:t>
            </a:r>
            <a:r>
              <a:rPr lang="en" altLang="zh-CN" sz="2400" b="1" dirty="0">
                <a:solidFill>
                  <a:srgbClr val="ED7D31"/>
                </a:solidFill>
              </a:rPr>
              <a:t>automatic feedback controller</a:t>
            </a:r>
          </a:p>
        </p:txBody>
      </p:sp>
    </p:spTree>
    <p:extLst>
      <p:ext uri="{BB962C8B-B14F-4D97-AF65-F5344CB8AC3E}">
        <p14:creationId xmlns:p14="http://schemas.microsoft.com/office/powerpoint/2010/main" val="3756243197"/>
      </p:ext>
    </p:extLst>
  </p:cSld>
  <p:clrMapOvr>
    <a:masterClrMapping/>
  </p:clrMapOvr>
  <mc:AlternateContent xmlns:mc="http://schemas.openxmlformats.org/markup-compatibility/2006" xmlns:p14="http://schemas.microsoft.com/office/powerpoint/2010/main">
    <mc:Choice Requires="p14">
      <p:transition p14:dur="10" advTm="40222"/>
    </mc:Choice>
    <mc:Fallback xmlns="">
      <p:transition advTm="4022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108C-EAB4-6B40-B765-662E34C4F4A5}"/>
              </a:ext>
            </a:extLst>
          </p:cNvPr>
          <p:cNvSpPr>
            <a:spLocks noGrp="1"/>
          </p:cNvSpPr>
          <p:nvPr>
            <p:ph type="title"/>
          </p:nvPr>
        </p:nvSpPr>
        <p:spPr/>
        <p:txBody>
          <a:bodyPr/>
          <a:lstStyle/>
          <a:p>
            <a:r>
              <a:rPr kumimoji="1" lang="en-US" altLang="zh-CN" dirty="0"/>
              <a:t>Early</a:t>
            </a:r>
            <a:r>
              <a:rPr kumimoji="1" lang="zh-CN" altLang="en-US" dirty="0"/>
              <a:t> </a:t>
            </a:r>
            <a:r>
              <a:rPr kumimoji="1" lang="en-US" altLang="zh-CN" dirty="0"/>
              <a:t>Control</a:t>
            </a:r>
            <a:endParaRPr kumimoji="1" lang="zh-CN" altLang="en-US" dirty="0"/>
          </a:p>
        </p:txBody>
      </p:sp>
      <p:sp>
        <p:nvSpPr>
          <p:cNvPr id="3" name="文本占位符 2">
            <a:extLst>
              <a:ext uri="{FF2B5EF4-FFF2-40B4-BE49-F238E27FC236}">
                <a16:creationId xmlns:a16="http://schemas.microsoft.com/office/drawing/2014/main" id="{FCBD4D7E-7C1C-DC4F-B581-35BE0148742A}"/>
              </a:ext>
            </a:extLst>
          </p:cNvPr>
          <p:cNvSpPr>
            <a:spLocks noGrp="1"/>
          </p:cNvSpPr>
          <p:nvPr>
            <p:ph type="body" sz="quarter" idx="10"/>
          </p:nvPr>
        </p:nvSpPr>
        <p:spPr/>
        <p:txBody>
          <a:bodyPr/>
          <a:lstStyle/>
          <a:p>
            <a:r>
              <a:rPr kumimoji="1" lang="en-US" altLang="zh-CN" dirty="0"/>
              <a:t>19</a:t>
            </a:r>
            <a:r>
              <a:rPr kumimoji="1" lang="en-US" altLang="zh-CN" baseline="30000" dirty="0"/>
              <a:t>th</a:t>
            </a:r>
            <a:r>
              <a:rPr kumimoji="1" lang="zh-CN" altLang="en-US" dirty="0"/>
              <a:t> </a:t>
            </a:r>
            <a:r>
              <a:rPr kumimoji="1" lang="en-US" altLang="zh-CN" dirty="0"/>
              <a:t>century</a:t>
            </a:r>
            <a:endParaRPr kumimoji="1" lang="zh-CN" altLang="en-US" dirty="0"/>
          </a:p>
        </p:txBody>
      </p:sp>
      <p:sp>
        <p:nvSpPr>
          <p:cNvPr id="4" name="矩形 3">
            <a:extLst>
              <a:ext uri="{FF2B5EF4-FFF2-40B4-BE49-F238E27FC236}">
                <a16:creationId xmlns:a16="http://schemas.microsoft.com/office/drawing/2014/main" id="{9E4BC43C-E57A-4042-9AEC-5CF5DF349EFE}"/>
              </a:ext>
            </a:extLst>
          </p:cNvPr>
          <p:cNvSpPr/>
          <p:nvPr/>
        </p:nvSpPr>
        <p:spPr>
          <a:xfrm>
            <a:off x="335360" y="965041"/>
            <a:ext cx="9751387" cy="2308324"/>
          </a:xfrm>
          <a:prstGeom prst="rect">
            <a:avLst/>
          </a:prstGeom>
        </p:spPr>
        <p:txBody>
          <a:bodyPr wrap="square">
            <a:spAutoFit/>
          </a:bodyPr>
          <a:lstStyle/>
          <a:p>
            <a:r>
              <a:rPr lang="en" altLang="zh-CN" sz="2400" dirty="0">
                <a:latin typeface="Times" pitchFamily="2" charset="0"/>
              </a:rPr>
              <a:t>James Watt’s flyball governor</a:t>
            </a:r>
            <a:r>
              <a:rPr lang="zh-CN" altLang="en-US" sz="2400" dirty="0">
                <a:latin typeface="Times" pitchFamily="2" charset="0"/>
              </a:rPr>
              <a:t> </a:t>
            </a:r>
            <a:r>
              <a:rPr lang="en-US" altLang="zh-CN" sz="2400" dirty="0">
                <a:effectLst/>
                <a:latin typeface="Times" pitchFamily="2" charset="0"/>
              </a:rPr>
              <a:t>disadvantages:</a:t>
            </a:r>
          </a:p>
          <a:p>
            <a:pPr marL="342900" indent="-342900">
              <a:buFont typeface="Arial" panose="020B0604020202020204" pitchFamily="34" charset="0"/>
              <a:buChar char="•"/>
            </a:pPr>
            <a:r>
              <a:rPr lang="en-US" altLang="zh-CN" dirty="0">
                <a:latin typeface="Times" pitchFamily="2" charset="0"/>
              </a:rPr>
              <a:t>﻿provided only proportional control and hence exact control of speed at only one operating condition</a:t>
            </a:r>
          </a:p>
          <a:p>
            <a:pPr marL="285750" indent="-285750">
              <a:buFont typeface="Arial" panose="020B0604020202020204" pitchFamily="34" charset="0"/>
              <a:buChar char="•"/>
            </a:pPr>
            <a:r>
              <a:rPr lang="en-US" altLang="zh-CN" dirty="0">
                <a:latin typeface="Times" pitchFamily="2" charset="0"/>
              </a:rPr>
              <a:t> it could operate only over a small speed range; </a:t>
            </a:r>
          </a:p>
          <a:p>
            <a:pPr marL="285750" indent="-285750">
              <a:buFont typeface="Arial" panose="020B0604020202020204" pitchFamily="34" charset="0"/>
              <a:buChar char="•"/>
            </a:pPr>
            <a:r>
              <a:rPr lang="zh-CN" altLang="en-US" dirty="0">
                <a:latin typeface="Times" pitchFamily="2" charset="0"/>
              </a:rPr>
              <a:t> </a:t>
            </a:r>
            <a:r>
              <a:rPr lang="en-US" altLang="zh-CN" dirty="0">
                <a:latin typeface="Times" pitchFamily="2" charset="0"/>
              </a:rPr>
              <a:t>it required careful maintenance</a:t>
            </a:r>
            <a:endParaRPr lang="en-US" altLang="zh-CN" dirty="0">
              <a:effectLst/>
              <a:latin typeface="Times" pitchFamily="2" charset="0"/>
            </a:endParaRPr>
          </a:p>
          <a:p>
            <a:r>
              <a:rPr lang="en-US" altLang="zh-CN" dirty="0">
                <a:latin typeface="Times" pitchFamily="2" charset="0"/>
              </a:rPr>
              <a:t>		</a:t>
            </a:r>
            <a:endParaRPr lang="en-US" altLang="zh-CN" dirty="0">
              <a:effectLst/>
              <a:latin typeface="Times" pitchFamily="2" charset="0"/>
            </a:endParaRPr>
          </a:p>
          <a:p>
            <a:endParaRPr lang="en-US" altLang="zh-CN" sz="2400" dirty="0">
              <a:latin typeface="Times" pitchFamily="2" charset="0"/>
            </a:endParaRPr>
          </a:p>
          <a:p>
            <a:endParaRPr lang="en" altLang="zh-CN" sz="2400" dirty="0">
              <a:effectLst/>
              <a:latin typeface="Times" pitchFamily="2" charset="0"/>
            </a:endParaRPr>
          </a:p>
        </p:txBody>
      </p:sp>
      <p:sp>
        <p:nvSpPr>
          <p:cNvPr id="5" name="右中括号 4">
            <a:extLst>
              <a:ext uri="{FF2B5EF4-FFF2-40B4-BE49-F238E27FC236}">
                <a16:creationId xmlns:a16="http://schemas.microsoft.com/office/drawing/2014/main" id="{103388D1-16F7-084F-8C74-031F175319A9}"/>
              </a:ext>
            </a:extLst>
          </p:cNvPr>
          <p:cNvSpPr/>
          <p:nvPr/>
        </p:nvSpPr>
        <p:spPr>
          <a:xfrm>
            <a:off x="7366317" y="2895600"/>
            <a:ext cx="467360" cy="3555999"/>
          </a:xfrm>
          <a:prstGeom prst="righ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7" name="文本框 6">
            <a:extLst>
              <a:ext uri="{FF2B5EF4-FFF2-40B4-BE49-F238E27FC236}">
                <a16:creationId xmlns:a16="http://schemas.microsoft.com/office/drawing/2014/main" id="{EEAF3B50-CF51-1141-9E04-6DAD6EABEC92}"/>
              </a:ext>
            </a:extLst>
          </p:cNvPr>
          <p:cNvSpPr txBox="1"/>
          <p:nvPr/>
        </p:nvSpPr>
        <p:spPr>
          <a:xfrm>
            <a:off x="8072438" y="4000500"/>
            <a:ext cx="3729037" cy="523220"/>
          </a:xfrm>
          <a:prstGeom prst="rect">
            <a:avLst/>
          </a:prstGeom>
          <a:noFill/>
        </p:spPr>
        <p:txBody>
          <a:bodyPr wrap="square" rtlCol="0">
            <a:spAutoFit/>
          </a:bodyPr>
          <a:lstStyle/>
          <a:p>
            <a:r>
              <a:rPr lang="en" altLang="zh-CN" sz="2800" dirty="0"/>
              <a:t>Mechanician</a:t>
            </a:r>
          </a:p>
        </p:txBody>
      </p:sp>
      <p:sp>
        <p:nvSpPr>
          <p:cNvPr id="10" name="矩形 9">
            <a:extLst>
              <a:ext uri="{FF2B5EF4-FFF2-40B4-BE49-F238E27FC236}">
                <a16:creationId xmlns:a16="http://schemas.microsoft.com/office/drawing/2014/main" id="{CCF4A2C9-A807-884D-B4C8-730953AFE4AB}"/>
              </a:ext>
            </a:extLst>
          </p:cNvPr>
          <p:cNvSpPr/>
          <p:nvPr/>
        </p:nvSpPr>
        <p:spPr>
          <a:xfrm>
            <a:off x="335360" y="2326373"/>
            <a:ext cx="7917551" cy="4154984"/>
          </a:xfrm>
          <a:prstGeom prst="rect">
            <a:avLst/>
          </a:prstGeom>
        </p:spPr>
        <p:txBody>
          <a:bodyPr wrap="square">
            <a:spAutoFit/>
          </a:bodyPr>
          <a:lstStyle/>
          <a:p>
            <a:r>
              <a:rPr lang="en-US" altLang="zh-CN" sz="2400" dirty="0">
                <a:latin typeface="Times" pitchFamily="2" charset="0"/>
              </a:rPr>
              <a:t>Improvements:</a:t>
            </a:r>
          </a:p>
          <a:p>
            <a:pPr marL="342900" indent="-342900">
              <a:buFont typeface="Arial" panose="020B0604020202020204" pitchFamily="34" charset="0"/>
              <a:buChar char="•"/>
            </a:pPr>
            <a:r>
              <a:rPr lang="en-US" altLang="zh-CN" sz="2400" dirty="0">
                <a:latin typeface="Times" pitchFamily="2" charset="0"/>
              </a:rPr>
              <a:t>﻿William Siemens (1846)</a:t>
            </a:r>
            <a:r>
              <a:rPr lang="zh-CN" altLang="en-US" sz="2400" dirty="0">
                <a:latin typeface="Times" pitchFamily="2" charset="0"/>
              </a:rPr>
              <a:t> ：</a:t>
            </a:r>
            <a:r>
              <a:rPr lang="en-US" altLang="zh-CN" sz="2400" dirty="0">
                <a:latin typeface="Times" pitchFamily="2" charset="0"/>
              </a:rPr>
              <a:t>integral</a:t>
            </a:r>
          </a:p>
          <a:p>
            <a:pPr marL="342900" indent="-342900">
              <a:buFont typeface="Arial" panose="020B0604020202020204" pitchFamily="34" charset="0"/>
              <a:buChar char="•"/>
            </a:pPr>
            <a:endParaRPr lang="en-US" altLang="zh-CN" sz="2400" dirty="0">
              <a:latin typeface="Times" pitchFamily="2" charset="0"/>
            </a:endParaRPr>
          </a:p>
          <a:p>
            <a:pPr marL="342900" indent="-342900">
              <a:buFont typeface="Arial" panose="020B0604020202020204" pitchFamily="34" charset="0"/>
              <a:buChar char="•"/>
            </a:pPr>
            <a:endParaRPr lang="en-US" altLang="zh-CN" sz="2400" dirty="0">
              <a:latin typeface="Times" pitchFamily="2" charset="0"/>
            </a:endParaRPr>
          </a:p>
          <a:p>
            <a:pPr marL="342900" indent="-342900">
              <a:buFont typeface="Arial" panose="020B0604020202020204" pitchFamily="34" charset="0"/>
              <a:buChar char="•"/>
            </a:pPr>
            <a:endParaRPr lang="en-US" altLang="zh-CN" sz="2400" dirty="0">
              <a:latin typeface="Times" pitchFamily="2" charset="0"/>
            </a:endParaRPr>
          </a:p>
          <a:p>
            <a:endParaRPr lang="en-US" altLang="zh-CN" sz="2400" dirty="0">
              <a:latin typeface="Times" pitchFamily="2" charset="0"/>
            </a:endParaRPr>
          </a:p>
          <a:p>
            <a:pPr marL="342900" indent="-342900">
              <a:buFont typeface="Arial" panose="020B0604020202020204" pitchFamily="34" charset="0"/>
              <a:buChar char="•"/>
            </a:pPr>
            <a:endParaRPr lang="en-US" altLang="zh-CN" sz="2400" dirty="0">
              <a:latin typeface="Times" pitchFamily="2" charset="0"/>
            </a:endParaRPr>
          </a:p>
          <a:p>
            <a:endParaRPr lang="en-US" altLang="zh-CN" sz="2400" dirty="0">
              <a:latin typeface="Times" pitchFamily="2" charset="0"/>
            </a:endParaRPr>
          </a:p>
          <a:p>
            <a:pPr marL="342900" indent="-342900">
              <a:buFont typeface="Arial" panose="020B0604020202020204" pitchFamily="34" charset="0"/>
              <a:buChar char="•"/>
            </a:pPr>
            <a:r>
              <a:rPr lang="en-US" altLang="zh-CN" sz="2400" dirty="0">
                <a:latin typeface="Times" pitchFamily="2" charset="0"/>
              </a:rPr>
              <a:t>﻿Charles T. Porter (1858)</a:t>
            </a:r>
            <a:r>
              <a:rPr lang="zh-CN" altLang="en-US" sz="2400" dirty="0">
                <a:latin typeface="Times" pitchFamily="2" charset="0"/>
              </a:rPr>
              <a:t>：</a:t>
            </a:r>
            <a:r>
              <a:rPr lang="en" altLang="zh-CN" sz="2400" dirty="0">
                <a:latin typeface="Times" pitchFamily="2" charset="0"/>
              </a:rPr>
              <a:t> ﻿higher speeds</a:t>
            </a:r>
            <a:endParaRPr lang="en-US" altLang="zh-CN" sz="2400" dirty="0">
              <a:latin typeface="Times" pitchFamily="2" charset="0"/>
            </a:endParaRPr>
          </a:p>
          <a:p>
            <a:pPr marL="342900" indent="-342900">
              <a:buFont typeface="Arial" panose="020B0604020202020204" pitchFamily="34" charset="0"/>
              <a:buChar char="•"/>
            </a:pPr>
            <a:r>
              <a:rPr lang="en-US" altLang="zh-CN" sz="2400" dirty="0">
                <a:latin typeface="Times" pitchFamily="2" charset="0"/>
              </a:rPr>
              <a:t>﻿Thomas Pickering (1862) </a:t>
            </a:r>
            <a:r>
              <a:rPr lang="zh-CN" altLang="en-US" sz="2400" dirty="0">
                <a:latin typeface="Times" pitchFamily="2" charset="0"/>
              </a:rPr>
              <a:t>：</a:t>
            </a:r>
            <a:r>
              <a:rPr lang="en" altLang="zh-CN" sz="2400" dirty="0">
                <a:latin typeface="Times" pitchFamily="2" charset="0"/>
              </a:rPr>
              <a:t>﻿spring-loaded governors</a:t>
            </a:r>
            <a:endParaRPr lang="en-US" altLang="zh-CN" sz="2400" dirty="0">
              <a:latin typeface="Times" pitchFamily="2" charset="0"/>
            </a:endParaRPr>
          </a:p>
          <a:p>
            <a:pPr marL="342900" indent="-342900">
              <a:buFont typeface="Arial" panose="020B0604020202020204" pitchFamily="34" charset="0"/>
              <a:buChar char="•"/>
            </a:pPr>
            <a:r>
              <a:rPr lang="en-US" altLang="zh-CN" sz="2400" dirty="0">
                <a:latin typeface="Times" pitchFamily="2" charset="0"/>
              </a:rPr>
              <a:t>William Hartnell (1872)</a:t>
            </a:r>
            <a:r>
              <a:rPr lang="zh-CN" altLang="en-US" sz="2400" dirty="0">
                <a:latin typeface="Times" pitchFamily="2" charset="0"/>
              </a:rPr>
              <a:t>：</a:t>
            </a:r>
            <a:r>
              <a:rPr lang="en" altLang="zh-CN" sz="2400" dirty="0">
                <a:latin typeface="Times" pitchFamily="2" charset="0"/>
              </a:rPr>
              <a:t> ﻿smaller physical size</a:t>
            </a:r>
            <a:endParaRPr lang="zh-CN" altLang="en-US" sz="2400" dirty="0"/>
          </a:p>
        </p:txBody>
      </p:sp>
      <p:pic>
        <p:nvPicPr>
          <p:cNvPr id="8" name="图片 7">
            <a:extLst>
              <a:ext uri="{FF2B5EF4-FFF2-40B4-BE49-F238E27FC236}">
                <a16:creationId xmlns:a16="http://schemas.microsoft.com/office/drawing/2014/main" id="{47FBD0D5-BA49-0B4C-8DA8-3FCECA9D1DF3}"/>
              </a:ext>
            </a:extLst>
          </p:cNvPr>
          <p:cNvPicPr>
            <a:picLocks noChangeAspect="1"/>
          </p:cNvPicPr>
          <p:nvPr/>
        </p:nvPicPr>
        <p:blipFill>
          <a:blip r:embed="rId4"/>
          <a:stretch>
            <a:fillRect/>
          </a:stretch>
        </p:blipFill>
        <p:spPr>
          <a:xfrm>
            <a:off x="2478505" y="3360410"/>
            <a:ext cx="1219200" cy="1803400"/>
          </a:xfrm>
          <a:prstGeom prst="rect">
            <a:avLst/>
          </a:prstGeom>
        </p:spPr>
      </p:pic>
    </p:spTree>
    <p:custDataLst>
      <p:tags r:id="rId1"/>
    </p:custDataLst>
    <p:extLst>
      <p:ext uri="{BB962C8B-B14F-4D97-AF65-F5344CB8AC3E}">
        <p14:creationId xmlns:p14="http://schemas.microsoft.com/office/powerpoint/2010/main" val="784783280"/>
      </p:ext>
    </p:extLst>
  </p:cSld>
  <p:clrMapOvr>
    <a:masterClrMapping/>
  </p:clrMapOvr>
  <mc:AlternateContent xmlns:mc="http://schemas.openxmlformats.org/markup-compatibility/2006" xmlns:p14="http://schemas.microsoft.com/office/powerpoint/2010/main">
    <mc:Choice Requires="p14">
      <p:transition p14:dur="10" advTm="71124"/>
    </mc:Choice>
    <mc:Fallback xmlns="">
      <p:transition advTm="711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3.8|131.5"/>
</p:tagLst>
</file>

<file path=ppt/tags/tag10.xml><?xml version="1.0" encoding="utf-8"?>
<p:tagLst xmlns:a="http://schemas.openxmlformats.org/drawingml/2006/main" xmlns:r="http://schemas.openxmlformats.org/officeDocument/2006/relationships" xmlns:p="http://schemas.openxmlformats.org/presentationml/2006/main">
  <p:tag name="TIMING" val="|23.9|81.4"/>
</p:tagLst>
</file>

<file path=ppt/tags/tag11.xml><?xml version="1.0" encoding="utf-8"?>
<p:tagLst xmlns:a="http://schemas.openxmlformats.org/drawingml/2006/main" xmlns:r="http://schemas.openxmlformats.org/officeDocument/2006/relationships" xmlns:p="http://schemas.openxmlformats.org/presentationml/2006/main">
  <p:tag name="TIMING" val="|80.3"/>
</p:tagLst>
</file>

<file path=ppt/tags/tag2.xml><?xml version="1.0" encoding="utf-8"?>
<p:tagLst xmlns:a="http://schemas.openxmlformats.org/drawingml/2006/main" xmlns:r="http://schemas.openxmlformats.org/officeDocument/2006/relationships" xmlns:p="http://schemas.openxmlformats.org/presentationml/2006/main">
  <p:tag name="TIMING" val="|43.7|56.3|13.2"/>
</p:tagLst>
</file>

<file path=ppt/tags/tag3.xml><?xml version="1.0" encoding="utf-8"?>
<p:tagLst xmlns:a="http://schemas.openxmlformats.org/drawingml/2006/main" xmlns:r="http://schemas.openxmlformats.org/officeDocument/2006/relationships" xmlns:p="http://schemas.openxmlformats.org/presentationml/2006/main">
  <p:tag name="TIMING" val="|34|7.8|26.5"/>
</p:tagLst>
</file>

<file path=ppt/tags/tag4.xml><?xml version="1.0" encoding="utf-8"?>
<p:tagLst xmlns:a="http://schemas.openxmlformats.org/drawingml/2006/main" xmlns:r="http://schemas.openxmlformats.org/officeDocument/2006/relationships" xmlns:p="http://schemas.openxmlformats.org/presentationml/2006/main">
  <p:tag name="TIMING" val="|18.7|44.1"/>
</p:tagLst>
</file>

<file path=ppt/tags/tag5.xml><?xml version="1.0" encoding="utf-8"?>
<p:tagLst xmlns:a="http://schemas.openxmlformats.org/drawingml/2006/main" xmlns:r="http://schemas.openxmlformats.org/officeDocument/2006/relationships" xmlns:p="http://schemas.openxmlformats.org/presentationml/2006/main">
  <p:tag name="TIMING" val="|7|24.8"/>
</p:tagLst>
</file>

<file path=ppt/tags/tag6.xml><?xml version="1.0" encoding="utf-8"?>
<p:tagLst xmlns:a="http://schemas.openxmlformats.org/drawingml/2006/main" xmlns:r="http://schemas.openxmlformats.org/officeDocument/2006/relationships" xmlns:p="http://schemas.openxmlformats.org/presentationml/2006/main">
  <p:tag name="TIMING" val="|16.7|15.2|32.5"/>
</p:tagLst>
</file>

<file path=ppt/tags/tag7.xml><?xml version="1.0" encoding="utf-8"?>
<p:tagLst xmlns:a="http://schemas.openxmlformats.org/drawingml/2006/main" xmlns:r="http://schemas.openxmlformats.org/officeDocument/2006/relationships" xmlns:p="http://schemas.openxmlformats.org/presentationml/2006/main">
  <p:tag name="TIMING" val="|11.4|20.1"/>
</p:tagLst>
</file>

<file path=ppt/tags/tag8.xml><?xml version="1.0" encoding="utf-8"?>
<p:tagLst xmlns:a="http://schemas.openxmlformats.org/drawingml/2006/main" xmlns:r="http://schemas.openxmlformats.org/officeDocument/2006/relationships" xmlns:p="http://schemas.openxmlformats.org/presentationml/2006/main">
  <p:tag name="TIMING" val="|57.1|6.1|12.2"/>
</p:tagLst>
</file>

<file path=ppt/tags/tag9.xml><?xml version="1.0" encoding="utf-8"?>
<p:tagLst xmlns:a="http://schemas.openxmlformats.org/drawingml/2006/main" xmlns:r="http://schemas.openxmlformats.org/officeDocument/2006/relationships" xmlns:p="http://schemas.openxmlformats.org/presentationml/2006/main">
  <p:tag name="TIMING" val="|92.1"/>
</p:tagLst>
</file>

<file path=ppt/theme/theme1.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9363</TotalTime>
  <Words>3849</Words>
  <Application>Microsoft Macintosh PowerPoint</Application>
  <PresentationFormat>宽屏</PresentationFormat>
  <Paragraphs>446</Paragraphs>
  <Slides>28</Slides>
  <Notes>26</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等线</vt:lpstr>
      <vt:lpstr>微软雅黑</vt:lpstr>
      <vt:lpstr>微软雅黑 Light</vt:lpstr>
      <vt:lpstr>Proxima Nova</vt:lpstr>
      <vt:lpstr>Arial</vt:lpstr>
      <vt:lpstr>Calibri</vt:lpstr>
      <vt:lpstr>Calibri Light</vt:lpstr>
      <vt:lpstr>Cambria Math</vt:lpstr>
      <vt:lpstr>Helvetica</vt:lpstr>
      <vt:lpstr>Stencil</vt:lpstr>
      <vt:lpstr>Times</vt:lpstr>
      <vt:lpstr>3_Office 主题​​</vt:lpstr>
      <vt:lpstr> EE160: Introduction to Control Part II </vt:lpstr>
      <vt:lpstr>OutLine</vt:lpstr>
      <vt:lpstr>OutLine</vt:lpstr>
      <vt:lpstr>Early control</vt:lpstr>
      <vt:lpstr>Early Control</vt:lpstr>
      <vt:lpstr>Early Control</vt:lpstr>
      <vt:lpstr>Early Control</vt:lpstr>
      <vt:lpstr>Early Control</vt:lpstr>
      <vt:lpstr>Early Control</vt:lpstr>
      <vt:lpstr>Early Control</vt:lpstr>
      <vt:lpstr>Early Control</vt:lpstr>
      <vt:lpstr>Early Control</vt:lpstr>
      <vt:lpstr>Early Control</vt:lpstr>
      <vt:lpstr>Early Control</vt:lpstr>
      <vt:lpstr>OutLine</vt:lpstr>
      <vt:lpstr>Classical control</vt:lpstr>
      <vt:lpstr>Classical control</vt:lpstr>
      <vt:lpstr>Classical control</vt:lpstr>
      <vt:lpstr>Classical control</vt:lpstr>
      <vt:lpstr>Classical control</vt:lpstr>
      <vt:lpstr>Classical control</vt:lpstr>
      <vt:lpstr>Classical control</vt:lpstr>
      <vt:lpstr>OutLine</vt:lpstr>
      <vt:lpstr>Modern control</vt:lpstr>
      <vt:lpstr>Modern control</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admission.sist@shanghaitech.edu.cn</dc:creator>
  <cp:lastModifiedBy>fj624</cp:lastModifiedBy>
  <cp:revision>374</cp:revision>
  <dcterms:created xsi:type="dcterms:W3CDTF">2019-03-29T00:51:51Z</dcterms:created>
  <dcterms:modified xsi:type="dcterms:W3CDTF">2020-11-11T01:51:26Z</dcterms:modified>
</cp:coreProperties>
</file>